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4"/>
  </p:notesMasterIdLst>
  <p:handoutMasterIdLst>
    <p:handoutMasterId r:id="rId15"/>
  </p:handoutMasterIdLst>
  <p:sldIdLst>
    <p:sldId id="257" r:id="rId2"/>
    <p:sldId id="258" r:id="rId3"/>
    <p:sldId id="261" r:id="rId4"/>
    <p:sldId id="264" r:id="rId5"/>
    <p:sldId id="265" r:id="rId6"/>
    <p:sldId id="279" r:id="rId7"/>
    <p:sldId id="283" r:id="rId8"/>
    <p:sldId id="280" r:id="rId9"/>
    <p:sldId id="284" r:id="rId10"/>
    <p:sldId id="277" r:id="rId11"/>
    <p:sldId id="278" r:id="rId12"/>
    <p:sldId id="271" r:id="rId13"/>
  </p:sldIdLst>
  <p:sldSz cx="12192000" cy="6858000"/>
  <p:notesSz cx="7315200" cy="96012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da Serttas" initials="ES" lastIdx="1" clrIdx="0">
    <p:extLst>
      <p:ext uri="{19B8F6BF-5375-455C-9EA6-DF929625EA0E}">
        <p15:presenceInfo xmlns:p15="http://schemas.microsoft.com/office/powerpoint/2012/main" userId="Eda Sertta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042" autoAdjust="0"/>
    <p:restoredTop sz="80702" autoAdjust="0"/>
  </p:normalViewPr>
  <p:slideViewPr>
    <p:cSldViewPr snapToGrid="0">
      <p:cViewPr varScale="1">
        <p:scale>
          <a:sx n="54" d="100"/>
          <a:sy n="54" d="100"/>
        </p:scale>
        <p:origin x="840" y="40"/>
      </p:cViewPr>
      <p:guideLst/>
    </p:cSldViewPr>
  </p:slid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pPr rtl="0"/>
            <a:endParaRPr lang="en-US"/>
          </a:p>
        </p:txBody>
      </p:sp>
      <p:sp>
        <p:nvSpPr>
          <p:cNvPr id="3" name="Datumsplatzhalter 2"/>
          <p:cNvSpPr>
            <a:spLocks noGrp="1"/>
          </p:cNvSpPr>
          <p:nvPr>
            <p:ph type="dt" sz="quarter" idx="1"/>
          </p:nvPr>
        </p:nvSpPr>
        <p:spPr>
          <a:xfrm>
            <a:off x="4143587" y="0"/>
            <a:ext cx="3169920" cy="481727"/>
          </a:xfrm>
          <a:prstGeom prst="rect">
            <a:avLst/>
          </a:prstGeom>
        </p:spPr>
        <p:txBody>
          <a:bodyPr vert="horz" lIns="96661" tIns="48331" rIns="96661" bIns="48331" rtlCol="0"/>
          <a:lstStyle>
            <a:lvl1pPr algn="r">
              <a:defRPr sz="1300"/>
            </a:lvl1pPr>
          </a:lstStyle>
          <a:p>
            <a:pPr rtl="0"/>
            <a:fld id="{C9D3EDF4-3D72-49EA-9DC0-44991F23843B}" type="datetime1">
              <a:rPr lang="de-DE" smtClean="0"/>
              <a:t>07.01.2021</a:t>
            </a:fld>
            <a:endParaRPr lang="en-US" dirty="0"/>
          </a:p>
        </p:txBody>
      </p:sp>
      <p:sp>
        <p:nvSpPr>
          <p:cNvPr id="4" name="Fußzeilenplatzhalter 3"/>
          <p:cNvSpPr>
            <a:spLocks noGrp="1"/>
          </p:cNvSpPr>
          <p:nvPr>
            <p:ph type="ftr" sz="quarter" idx="2"/>
          </p:nvPr>
        </p:nvSpPr>
        <p:spPr>
          <a:xfrm>
            <a:off x="0" y="9119474"/>
            <a:ext cx="3169920" cy="481726"/>
          </a:xfrm>
          <a:prstGeom prst="rect">
            <a:avLst/>
          </a:prstGeom>
        </p:spPr>
        <p:txBody>
          <a:bodyPr vert="horz" lIns="96661" tIns="48331" rIns="96661" bIns="48331" rtlCol="0" anchor="b"/>
          <a:lstStyle>
            <a:lvl1pPr algn="l">
              <a:defRPr sz="1300"/>
            </a:lvl1pPr>
          </a:lstStyle>
          <a:p>
            <a:pPr rtl="0"/>
            <a:endParaRPr lang="en-US"/>
          </a:p>
        </p:txBody>
      </p:sp>
      <p:sp>
        <p:nvSpPr>
          <p:cNvPr id="5" name="Foliennummernplatzhalter 4"/>
          <p:cNvSpPr>
            <a:spLocks noGrp="1"/>
          </p:cNvSpPr>
          <p:nvPr>
            <p:ph type="sldNum" sz="quarter" idx="3"/>
          </p:nvPr>
        </p:nvSpPr>
        <p:spPr>
          <a:xfrm>
            <a:off x="4143587" y="9119474"/>
            <a:ext cx="3169920" cy="481726"/>
          </a:xfrm>
          <a:prstGeom prst="rect">
            <a:avLst/>
          </a:prstGeom>
        </p:spPr>
        <p:txBody>
          <a:bodyPr vert="horz" lIns="96661" tIns="48331" rIns="96661" bIns="48331" rtlCol="0" anchor="b"/>
          <a:lstStyle>
            <a:lvl1pPr algn="r">
              <a:defRPr sz="1300"/>
            </a:lvl1pPr>
          </a:lstStyle>
          <a:p>
            <a:pPr rtl="0"/>
            <a:fld id="{ED92CB86-0DB9-4A70-B1CF-B23508471F6B}" type="slidenum">
              <a:rPr lang="en-US" smtClean="0"/>
              <a:t>‹Nr.›</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jpeg>
</file>

<file path=ppt/media/image2.jpe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pPr rtl="0"/>
            <a:endParaRPr lang="en-US"/>
          </a:p>
        </p:txBody>
      </p:sp>
      <p:sp>
        <p:nvSpPr>
          <p:cNvPr id="3" name="Datumsplatzhalt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pPr rtl="0"/>
            <a:fld id="{CB3D4659-732F-415F-82AE-759F8A743AFF}" type="datetime1">
              <a:rPr lang="de-DE" smtClean="0"/>
              <a:t>07.01.2021</a:t>
            </a:fld>
            <a:endParaRPr lang="en-US"/>
          </a:p>
        </p:txBody>
      </p:sp>
      <p:sp>
        <p:nvSpPr>
          <p:cNvPr id="4" name="Folienbildplatzhalt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pPr rtl="0"/>
            <a:endParaRPr lang="en-US"/>
          </a:p>
        </p:txBody>
      </p:sp>
      <p:sp>
        <p:nvSpPr>
          <p:cNvPr id="5" name="Notizenplatzhalt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rtl="0"/>
            <a:r>
              <a:rPr lang="de"/>
              <a:t>Textmasterformate durch Klicken bearbeiten</a:t>
            </a:r>
            <a:endParaRPr lang="en-US"/>
          </a:p>
          <a:p>
            <a:pPr lvl="1" rtl="0"/>
            <a:r>
              <a:rPr lang="de"/>
              <a:t>Zweite Ebene</a:t>
            </a:r>
          </a:p>
          <a:p>
            <a:pPr lvl="2" rtl="0"/>
            <a:r>
              <a:rPr lang="de"/>
              <a:t>Dritte Ebene</a:t>
            </a:r>
          </a:p>
          <a:p>
            <a:pPr lvl="3" rtl="0"/>
            <a:r>
              <a:rPr lang="de"/>
              <a:t>Vierte Ebene</a:t>
            </a:r>
          </a:p>
          <a:p>
            <a:pPr lvl="4" rtl="0"/>
            <a:r>
              <a:rPr lang="de"/>
              <a:t>Fünfte Ebene</a:t>
            </a:r>
            <a:endParaRPr lang="en-US"/>
          </a:p>
        </p:txBody>
      </p:sp>
      <p:sp>
        <p:nvSpPr>
          <p:cNvPr id="6" name="Fußzeilenplatzhalt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pPr rtl="0"/>
            <a:endParaRPr lang="en-US"/>
          </a:p>
        </p:txBody>
      </p:sp>
      <p:sp>
        <p:nvSpPr>
          <p:cNvPr id="7" name="Foliennummernplatzhalt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pPr rtl="0"/>
            <a:fld id="{9C2B151B-D7D1-48E5-8230-5AADBC794F88}" type="slidenum">
              <a:rPr lang="en-US" smtClean="0"/>
              <a:t>‹Nr.›</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 Anwendungslogik stellt die Funktionen des Systems dar. Diese haben wir erstellt um ein Use-Case zu entwerfen.</a:t>
            </a:r>
          </a:p>
        </p:txBody>
      </p:sp>
      <p:sp>
        <p:nvSpPr>
          <p:cNvPr id="4" name="Datumsplatzhalter 3"/>
          <p:cNvSpPr>
            <a:spLocks noGrp="1"/>
          </p:cNvSpPr>
          <p:nvPr>
            <p:ph type="dt" idx="1"/>
          </p:nvPr>
        </p:nvSpPr>
        <p:spPr/>
        <p:txBody>
          <a:bodyPr/>
          <a:lstStyle/>
          <a:p>
            <a:pPr rtl="0"/>
            <a:fld id="{C2DFBF6B-F901-40B5-98CC-D14642A291E1}" type="datetime1">
              <a:rPr lang="de-DE" smtClean="0"/>
              <a:t>07.01.2021</a:t>
            </a:fld>
            <a:endParaRPr lang="en-US"/>
          </a:p>
        </p:txBody>
      </p:sp>
      <p:sp>
        <p:nvSpPr>
          <p:cNvPr id="5" name="Foliennummernplatzhalter 4"/>
          <p:cNvSpPr>
            <a:spLocks noGrp="1"/>
          </p:cNvSpPr>
          <p:nvPr>
            <p:ph type="sldNum" sz="quarter" idx="5"/>
          </p:nvPr>
        </p:nvSpPr>
        <p:spPr/>
        <p:txBody>
          <a:bodyPr/>
          <a:lstStyle/>
          <a:p>
            <a:pPr rtl="0"/>
            <a:fld id="{9C2B151B-D7D1-48E5-8230-5AADBC794F88}" type="slidenum">
              <a:rPr lang="en-US" smtClean="0"/>
              <a:t>4</a:t>
            </a:fld>
            <a:endParaRPr lang="en-US"/>
          </a:p>
        </p:txBody>
      </p:sp>
    </p:spTree>
    <p:extLst>
      <p:ext uri="{BB962C8B-B14F-4D97-AF65-F5344CB8AC3E}">
        <p14:creationId xmlns:p14="http://schemas.microsoft.com/office/powerpoint/2010/main" val="803057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Das Use-Case </a:t>
            </a:r>
            <a:r>
              <a:rPr lang="de-DE" b="0" i="0" dirty="0">
                <a:solidFill>
                  <a:srgbClr val="202124"/>
                </a:solidFill>
                <a:effectLst/>
                <a:latin typeface="arial" panose="020B0604020202020204" pitchFamily="34" charset="0"/>
              </a:rPr>
              <a:t>beschreibt das Szenario, die bei der Interaktion der Akteuren mit dem System eintreten können. In diesem Use-Case wurden die wichtigsten Funktionen und ein kurzer Ablauf des Systems dargestellt. Wir haben uns für ein Use-Case entschieden um zu schauen, ob der Programmablauf so funktioniert. Mit Hilfe des Use-</a:t>
            </a:r>
            <a:r>
              <a:rPr lang="de-DE" b="0" i="0" dirty="0" err="1">
                <a:solidFill>
                  <a:srgbClr val="202124"/>
                </a:solidFill>
                <a:effectLst/>
                <a:latin typeface="arial" panose="020B0604020202020204" pitchFamily="34" charset="0"/>
              </a:rPr>
              <a:t>Case´s</a:t>
            </a:r>
            <a:r>
              <a:rPr lang="de-DE" b="0" i="0" dirty="0">
                <a:solidFill>
                  <a:srgbClr val="202124"/>
                </a:solidFill>
                <a:effectLst/>
                <a:latin typeface="arial" panose="020B0604020202020204" pitchFamily="34" charset="0"/>
              </a:rPr>
              <a:t> können wir uns Gedanken über die Risiken machen.</a:t>
            </a:r>
            <a:endParaRPr lang="de-DE" dirty="0"/>
          </a:p>
        </p:txBody>
      </p:sp>
      <p:sp>
        <p:nvSpPr>
          <p:cNvPr id="4" name="Datumsplatzhalter 3"/>
          <p:cNvSpPr>
            <a:spLocks noGrp="1"/>
          </p:cNvSpPr>
          <p:nvPr>
            <p:ph type="dt" idx="1"/>
          </p:nvPr>
        </p:nvSpPr>
        <p:spPr/>
        <p:txBody>
          <a:bodyPr/>
          <a:lstStyle/>
          <a:p>
            <a:pPr rtl="0"/>
            <a:fld id="{8939EF0B-A7C1-41F8-B39B-33A3103B3718}" type="datetime1">
              <a:rPr lang="de-DE" smtClean="0"/>
              <a:t>07.01.2021</a:t>
            </a:fld>
            <a:endParaRPr lang="en-US"/>
          </a:p>
        </p:txBody>
      </p:sp>
      <p:sp>
        <p:nvSpPr>
          <p:cNvPr id="5" name="Foliennummernplatzhalter 4"/>
          <p:cNvSpPr>
            <a:spLocks noGrp="1"/>
          </p:cNvSpPr>
          <p:nvPr>
            <p:ph type="sldNum" sz="quarter" idx="5"/>
          </p:nvPr>
        </p:nvSpPr>
        <p:spPr/>
        <p:txBody>
          <a:bodyPr/>
          <a:lstStyle/>
          <a:p>
            <a:pPr rtl="0"/>
            <a:fld id="{9C2B151B-D7D1-48E5-8230-5AADBC794F88}" type="slidenum">
              <a:rPr lang="en-US" smtClean="0"/>
              <a:t>5</a:t>
            </a:fld>
            <a:endParaRPr lang="en-US"/>
          </a:p>
        </p:txBody>
      </p:sp>
    </p:spTree>
    <p:extLst>
      <p:ext uri="{BB962C8B-B14F-4D97-AF65-F5344CB8AC3E}">
        <p14:creationId xmlns:p14="http://schemas.microsoft.com/office/powerpoint/2010/main" val="16180182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Datumsplatzhalter 3"/>
          <p:cNvSpPr>
            <a:spLocks noGrp="1"/>
          </p:cNvSpPr>
          <p:nvPr>
            <p:ph type="dt" idx="1"/>
          </p:nvPr>
        </p:nvSpPr>
        <p:spPr/>
        <p:txBody>
          <a:bodyPr/>
          <a:lstStyle/>
          <a:p>
            <a:pPr rtl="0"/>
            <a:fld id="{DD799D92-538C-4899-B83B-4DA6114C51F7}" type="datetime1">
              <a:rPr lang="de-DE" smtClean="0"/>
              <a:t>07.01.2021</a:t>
            </a:fld>
            <a:endParaRPr lang="en-US"/>
          </a:p>
        </p:txBody>
      </p:sp>
      <p:sp>
        <p:nvSpPr>
          <p:cNvPr id="5" name="Foliennummernplatzhalter 4"/>
          <p:cNvSpPr>
            <a:spLocks noGrp="1"/>
          </p:cNvSpPr>
          <p:nvPr>
            <p:ph type="sldNum" sz="quarter" idx="5"/>
          </p:nvPr>
        </p:nvSpPr>
        <p:spPr/>
        <p:txBody>
          <a:bodyPr/>
          <a:lstStyle/>
          <a:p>
            <a:pPr rtl="0"/>
            <a:fld id="{9C2B151B-D7D1-48E5-8230-5AADBC794F88}" type="slidenum">
              <a:rPr lang="en-US" smtClean="0"/>
              <a:t>6</a:t>
            </a:fld>
            <a:endParaRPr lang="en-US"/>
          </a:p>
        </p:txBody>
      </p:sp>
    </p:spTree>
    <p:extLst>
      <p:ext uri="{BB962C8B-B14F-4D97-AF65-F5344CB8AC3E}">
        <p14:creationId xmlns:p14="http://schemas.microsoft.com/office/powerpoint/2010/main" val="2222009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Datumsplatzhalter 3"/>
          <p:cNvSpPr>
            <a:spLocks noGrp="1"/>
          </p:cNvSpPr>
          <p:nvPr>
            <p:ph type="dt" idx="1"/>
          </p:nvPr>
        </p:nvSpPr>
        <p:spPr/>
        <p:txBody>
          <a:bodyPr/>
          <a:lstStyle/>
          <a:p>
            <a:pPr rtl="0"/>
            <a:fld id="{5D2CC7B4-9B5C-44CF-B9AC-A44DD22056B3}" type="datetime1">
              <a:rPr lang="de-DE" smtClean="0"/>
              <a:t>07.01.2021</a:t>
            </a:fld>
            <a:endParaRPr lang="en-US"/>
          </a:p>
        </p:txBody>
      </p:sp>
      <p:sp>
        <p:nvSpPr>
          <p:cNvPr id="5" name="Foliennummernplatzhalter 4"/>
          <p:cNvSpPr>
            <a:spLocks noGrp="1"/>
          </p:cNvSpPr>
          <p:nvPr>
            <p:ph type="sldNum" sz="quarter" idx="5"/>
          </p:nvPr>
        </p:nvSpPr>
        <p:spPr/>
        <p:txBody>
          <a:bodyPr/>
          <a:lstStyle/>
          <a:p>
            <a:pPr rtl="0"/>
            <a:fld id="{9C2B151B-D7D1-48E5-8230-5AADBC794F88}" type="slidenum">
              <a:rPr lang="en-US" smtClean="0"/>
              <a:t>10</a:t>
            </a:fld>
            <a:endParaRPr lang="en-US"/>
          </a:p>
        </p:txBody>
      </p:sp>
    </p:spTree>
    <p:extLst>
      <p:ext uri="{BB962C8B-B14F-4D97-AF65-F5344CB8AC3E}">
        <p14:creationId xmlns:p14="http://schemas.microsoft.com/office/powerpoint/2010/main" val="2140251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Datumsplatzhalter 3"/>
          <p:cNvSpPr>
            <a:spLocks noGrp="1"/>
          </p:cNvSpPr>
          <p:nvPr>
            <p:ph type="dt" idx="1"/>
          </p:nvPr>
        </p:nvSpPr>
        <p:spPr/>
        <p:txBody>
          <a:bodyPr/>
          <a:lstStyle/>
          <a:p>
            <a:pPr rtl="0"/>
            <a:fld id="{3ECEC71C-ABD1-47D9-B65F-8C70D61D4E88}" type="datetime1">
              <a:rPr lang="de-DE" smtClean="0"/>
              <a:t>07.01.2021</a:t>
            </a:fld>
            <a:endParaRPr lang="en-US"/>
          </a:p>
        </p:txBody>
      </p:sp>
      <p:sp>
        <p:nvSpPr>
          <p:cNvPr id="5" name="Foliennummernplatzhalter 4"/>
          <p:cNvSpPr>
            <a:spLocks noGrp="1"/>
          </p:cNvSpPr>
          <p:nvPr>
            <p:ph type="sldNum" sz="quarter" idx="5"/>
          </p:nvPr>
        </p:nvSpPr>
        <p:spPr/>
        <p:txBody>
          <a:bodyPr/>
          <a:lstStyle/>
          <a:p>
            <a:pPr rtl="0"/>
            <a:fld id="{9C2B151B-D7D1-48E5-8230-5AADBC794F88}" type="slidenum">
              <a:rPr lang="en-US" smtClean="0"/>
              <a:t>11</a:t>
            </a:fld>
            <a:endParaRPr lang="en-US"/>
          </a:p>
        </p:txBody>
      </p:sp>
    </p:spTree>
    <p:extLst>
      <p:ext uri="{BB962C8B-B14F-4D97-AF65-F5344CB8AC3E}">
        <p14:creationId xmlns:p14="http://schemas.microsoft.com/office/powerpoint/2010/main" val="169757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Datumsplatzhalter 3"/>
          <p:cNvSpPr>
            <a:spLocks noGrp="1"/>
          </p:cNvSpPr>
          <p:nvPr>
            <p:ph type="dt" idx="1"/>
          </p:nvPr>
        </p:nvSpPr>
        <p:spPr/>
        <p:txBody>
          <a:bodyPr/>
          <a:lstStyle/>
          <a:p>
            <a:pPr rtl="0"/>
            <a:fld id="{FF123974-BFCD-4B97-AEBD-5883024F2C19}" type="datetime1">
              <a:rPr lang="de-DE" smtClean="0"/>
              <a:t>07.01.2021</a:t>
            </a:fld>
            <a:endParaRPr lang="en-US"/>
          </a:p>
        </p:txBody>
      </p:sp>
      <p:sp>
        <p:nvSpPr>
          <p:cNvPr id="5" name="Foliennummernplatzhalter 4"/>
          <p:cNvSpPr>
            <a:spLocks noGrp="1"/>
          </p:cNvSpPr>
          <p:nvPr>
            <p:ph type="sldNum" sz="quarter" idx="5"/>
          </p:nvPr>
        </p:nvSpPr>
        <p:spPr/>
        <p:txBody>
          <a:bodyPr/>
          <a:lstStyle/>
          <a:p>
            <a:pPr rtl="0"/>
            <a:fld id="{9C2B151B-D7D1-48E5-8230-5AADBC794F88}" type="slidenum">
              <a:rPr lang="en-US" smtClean="0"/>
              <a:t>12</a:t>
            </a:fld>
            <a:endParaRPr lang="en-US"/>
          </a:p>
        </p:txBody>
      </p:sp>
    </p:spTree>
    <p:extLst>
      <p:ext uri="{BB962C8B-B14F-4D97-AF65-F5344CB8AC3E}">
        <p14:creationId xmlns:p14="http://schemas.microsoft.com/office/powerpoint/2010/main" val="384522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de-DE"/>
              <a:t>Mastertitelformat bearbeiten</a:t>
            </a:r>
            <a:endParaRPr lang="en-US" dirty="0"/>
          </a:p>
        </p:txBody>
      </p:sp>
      <p:sp>
        <p:nvSpPr>
          <p:cNvPr id="3" name="Untertitel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de-DE"/>
              <a:t>Master-Untertitelformat bearbeiten</a:t>
            </a:r>
            <a:endParaRPr lang="en-US" dirty="0"/>
          </a:p>
        </p:txBody>
      </p:sp>
      <p:cxnSp>
        <p:nvCxnSpPr>
          <p:cNvPr id="9" name="Gerader Verbinde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umsplatzhalter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D43D5514-921C-41C4-8C91-CD301391E0A4}" type="datetime1">
              <a:rPr lang="de-DE" smtClean="0"/>
              <a:t>07.01.2021</a:t>
            </a:fld>
            <a:endParaRPr lang="en-US" dirty="0"/>
          </a:p>
        </p:txBody>
      </p:sp>
      <p:sp>
        <p:nvSpPr>
          <p:cNvPr id="5" name="Fußzeilenplatzhalt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US" dirty="0"/>
          </a:p>
        </p:txBody>
      </p:sp>
      <p:sp>
        <p:nvSpPr>
          <p:cNvPr id="6" name="Foliennummernplatzhalt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en-US" dirty="0"/>
          </a:p>
        </p:txBody>
      </p:sp>
      <p:sp>
        <p:nvSpPr>
          <p:cNvPr id="3" name="Vertikaler Textplatzhalter 2"/>
          <p:cNvSpPr>
            <a:spLocks noGrp="1"/>
          </p:cNvSpPr>
          <p:nvPr>
            <p:ph type="body" orient="vert" idx="1"/>
          </p:nvPr>
        </p:nvSpPr>
        <p:spPr/>
        <p:txBody>
          <a:bodyPr vert="eaVert" lIns="45720" tIns="0" rIns="45720" bIns="0"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7" name="Datumsplatzhalter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3EF2CD92-5AD8-481E-B15F-9CE3B6083ED4}" type="datetime1">
              <a:rPr lang="de-DE" smtClean="0"/>
              <a:t>07.01.2021</a:t>
            </a:fld>
            <a:endParaRPr lang="en-US" dirty="0"/>
          </a:p>
        </p:txBody>
      </p:sp>
      <p:sp>
        <p:nvSpPr>
          <p:cNvPr id="8" name="Fußzeilenplatzhalt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endParaRPr lang="en-US" dirty="0"/>
          </a:p>
        </p:txBody>
      </p:sp>
      <p:sp>
        <p:nvSpPr>
          <p:cNvPr id="9" name="Foliennummernplatzhalt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9" name="Rechteck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kaler Titel 1"/>
          <p:cNvSpPr>
            <a:spLocks noGrp="1"/>
          </p:cNvSpPr>
          <p:nvPr>
            <p:ph type="title" orient="vert"/>
          </p:nvPr>
        </p:nvSpPr>
        <p:spPr>
          <a:xfrm>
            <a:off x="8724900" y="412302"/>
            <a:ext cx="2628900" cy="5759898"/>
          </a:xfrm>
        </p:spPr>
        <p:txBody>
          <a:bodyPr vert="eaVert" rtlCol="0"/>
          <a:lstStyle/>
          <a:p>
            <a:pPr rtl="0"/>
            <a:r>
              <a:rPr lang="de-DE"/>
              <a:t>Mastertitelformat bearbeiten</a:t>
            </a:r>
            <a:endParaRPr lang="en-US" dirty="0"/>
          </a:p>
        </p:txBody>
      </p:sp>
      <p:sp>
        <p:nvSpPr>
          <p:cNvPr id="3" name="Vertikaler Textplatzhalter 2"/>
          <p:cNvSpPr>
            <a:spLocks noGrp="1"/>
          </p:cNvSpPr>
          <p:nvPr>
            <p:ph type="body" orient="vert" idx="1"/>
          </p:nvPr>
        </p:nvSpPr>
        <p:spPr>
          <a:xfrm>
            <a:off x="838200" y="412302"/>
            <a:ext cx="7734300" cy="5759898"/>
          </a:xfrm>
        </p:spPr>
        <p:txBody>
          <a:bodyPr vert="eaVert" lIns="45720" tIns="0" rIns="45720" bIns="0"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7" name="Datumsplatzhalter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9EF00441-D38A-45FF-AF98-B38D39A1E598}" type="datetime1">
              <a:rPr lang="de-DE" smtClean="0"/>
              <a:t>07.01.2021</a:t>
            </a:fld>
            <a:endParaRPr lang="en-US" dirty="0"/>
          </a:p>
        </p:txBody>
      </p:sp>
      <p:sp>
        <p:nvSpPr>
          <p:cNvPr id="8" name="Fußzeilenplatzhalt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endParaRPr lang="en-US" dirty="0"/>
          </a:p>
        </p:txBody>
      </p:sp>
      <p:sp>
        <p:nvSpPr>
          <p:cNvPr id="10" name="Foliennummernplatzhalt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en-US" dirty="0"/>
          </a:p>
        </p:txBody>
      </p:sp>
      <p:sp>
        <p:nvSpPr>
          <p:cNvPr id="3" name="Inhaltsplatzhalter 2"/>
          <p:cNvSpPr>
            <a:spLocks noGrp="1"/>
          </p:cNvSpPr>
          <p:nvPr>
            <p:ph idx="1"/>
          </p:nvPr>
        </p:nvSpPr>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7" name="Datumsplatzhalter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2B704EEA-BB8E-4C8D-9F2F-AACD65372845}" type="datetime1">
              <a:rPr lang="de-DE" smtClean="0"/>
              <a:t>07.01.2021</a:t>
            </a:fld>
            <a:endParaRPr lang="en-US" dirty="0"/>
          </a:p>
        </p:txBody>
      </p:sp>
      <p:sp>
        <p:nvSpPr>
          <p:cNvPr id="8" name="Fußzeilenplatzhalt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US" dirty="0"/>
          </a:p>
        </p:txBody>
      </p:sp>
      <p:sp>
        <p:nvSpPr>
          <p:cNvPr id="9" name="Foliennummernplatzhalt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überschrift">
    <p:bg>
      <p:bgPr>
        <a:solidFill>
          <a:schemeClr val="bg1"/>
        </a:solidFill>
        <a:effectLst/>
      </p:bgPr>
    </p:bg>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de-DE"/>
              <a:t>Mastertitelformat bearbeiten</a:t>
            </a:r>
            <a:endParaRPr lang="en-US" dirty="0"/>
          </a:p>
        </p:txBody>
      </p:sp>
      <p:sp>
        <p:nvSpPr>
          <p:cNvPr id="3" name="Textplatzhalter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de-DE"/>
              <a:t>Mastertextformat bearbeiten</a:t>
            </a:r>
          </a:p>
        </p:txBody>
      </p:sp>
      <p:cxnSp>
        <p:nvCxnSpPr>
          <p:cNvPr id="9" name="Gerader Verbinde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umsplatzhalter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AB4F05F3-EA3B-46AC-A8D1-2C2B10562A2E}" type="datetime1">
              <a:rPr lang="de-DE" smtClean="0"/>
              <a:t>07.01.2021</a:t>
            </a:fld>
            <a:endParaRPr lang="en-US" dirty="0"/>
          </a:p>
        </p:txBody>
      </p:sp>
      <p:sp>
        <p:nvSpPr>
          <p:cNvPr id="8" name="Fußzeilenplatzhalt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US" dirty="0"/>
          </a:p>
        </p:txBody>
      </p:sp>
      <p:sp>
        <p:nvSpPr>
          <p:cNvPr id="11" name="Foliennummernplatzhalt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el 7"/>
          <p:cNvSpPr>
            <a:spLocks noGrp="1"/>
          </p:cNvSpPr>
          <p:nvPr>
            <p:ph type="title"/>
          </p:nvPr>
        </p:nvSpPr>
        <p:spPr>
          <a:xfrm>
            <a:off x="1097280" y="286603"/>
            <a:ext cx="10058400" cy="1450757"/>
          </a:xfrm>
        </p:spPr>
        <p:txBody>
          <a:bodyPr rtlCol="0"/>
          <a:lstStyle/>
          <a:p>
            <a:pPr rtl="0"/>
            <a:r>
              <a:rPr lang="de-DE"/>
              <a:t>Mastertitelformat bearbeiten</a:t>
            </a:r>
            <a:endParaRPr lang="en-US" dirty="0"/>
          </a:p>
        </p:txBody>
      </p:sp>
      <p:sp>
        <p:nvSpPr>
          <p:cNvPr id="3" name="Inhaltsplatzhalter 2"/>
          <p:cNvSpPr>
            <a:spLocks noGrp="1"/>
          </p:cNvSpPr>
          <p:nvPr>
            <p:ph sz="half" idx="1"/>
          </p:nvPr>
        </p:nvSpPr>
        <p:spPr>
          <a:xfrm>
            <a:off x="1097280" y="2120900"/>
            <a:ext cx="4639736" cy="3748193"/>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4" name="Inhaltsplatzhalter 3"/>
          <p:cNvSpPr>
            <a:spLocks noGrp="1"/>
          </p:cNvSpPr>
          <p:nvPr>
            <p:ph sz="half" idx="2"/>
          </p:nvPr>
        </p:nvSpPr>
        <p:spPr>
          <a:xfrm>
            <a:off x="6515944" y="2120900"/>
            <a:ext cx="4639736" cy="3748194"/>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2" name="Datumsplatzhalter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1A406FCF-4B8B-43DD-922E-96BC5766A193}" type="datetime1">
              <a:rPr lang="de-DE" smtClean="0"/>
              <a:t>07.01.2021</a:t>
            </a:fld>
            <a:endParaRPr lang="en-US" dirty="0"/>
          </a:p>
        </p:txBody>
      </p:sp>
      <p:sp>
        <p:nvSpPr>
          <p:cNvPr id="9" name="Fußzeilenplatzhalt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US" dirty="0"/>
          </a:p>
        </p:txBody>
      </p:sp>
      <p:sp>
        <p:nvSpPr>
          <p:cNvPr id="10" name="Foliennummernplatzhalt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el 9"/>
          <p:cNvSpPr>
            <a:spLocks noGrp="1"/>
          </p:cNvSpPr>
          <p:nvPr>
            <p:ph type="title"/>
          </p:nvPr>
        </p:nvSpPr>
        <p:spPr>
          <a:xfrm>
            <a:off x="1097280" y="286603"/>
            <a:ext cx="10058400" cy="1450757"/>
          </a:xfrm>
        </p:spPr>
        <p:txBody>
          <a:bodyPr rtlCol="0"/>
          <a:lstStyle/>
          <a:p>
            <a:pPr rtl="0"/>
            <a:r>
              <a:rPr lang="de-DE"/>
              <a:t>Mastertitelformat bearbeiten</a:t>
            </a:r>
            <a:endParaRPr lang="en-US" dirty="0"/>
          </a:p>
        </p:txBody>
      </p:sp>
      <p:sp>
        <p:nvSpPr>
          <p:cNvPr id="3" name="Textplatzhalter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4" name="Inhaltsplatzhalter 3"/>
          <p:cNvSpPr>
            <a:spLocks noGrp="1"/>
          </p:cNvSpPr>
          <p:nvPr>
            <p:ph sz="half" idx="2"/>
          </p:nvPr>
        </p:nvSpPr>
        <p:spPr>
          <a:xfrm>
            <a:off x="1097280" y="2958274"/>
            <a:ext cx="4639736" cy="2910821"/>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5" name="Textplatzhalter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de-DE"/>
              <a:t>Mastertextformat bearbeiten</a:t>
            </a:r>
          </a:p>
        </p:txBody>
      </p:sp>
      <p:sp>
        <p:nvSpPr>
          <p:cNvPr id="6" name="Inhaltsplatzhalter 5"/>
          <p:cNvSpPr>
            <a:spLocks noGrp="1"/>
          </p:cNvSpPr>
          <p:nvPr>
            <p:ph sz="quarter" idx="4"/>
          </p:nvPr>
        </p:nvSpPr>
        <p:spPr>
          <a:xfrm>
            <a:off x="6515944" y="2958273"/>
            <a:ext cx="4639736" cy="2910821"/>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2" name="Datumsplatzhalter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8AC35DF7-AC59-461C-A6C4-AF05153EAE73}" type="datetime1">
              <a:rPr lang="de-DE" smtClean="0"/>
              <a:t>07.01.2021</a:t>
            </a:fld>
            <a:endParaRPr lang="en-US" dirty="0"/>
          </a:p>
        </p:txBody>
      </p:sp>
      <p:sp>
        <p:nvSpPr>
          <p:cNvPr id="11" name="Fußzeilenplatzhalt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US" dirty="0"/>
          </a:p>
        </p:txBody>
      </p:sp>
      <p:sp>
        <p:nvSpPr>
          <p:cNvPr id="12" name="Foliennummernplatzhalt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de-DE"/>
              <a:t>Mastertitelformat bearbeiten</a:t>
            </a:r>
            <a:endParaRPr lang="en-US" dirty="0"/>
          </a:p>
        </p:txBody>
      </p:sp>
      <p:sp>
        <p:nvSpPr>
          <p:cNvPr id="6" name="Datumsplatzhalter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5B532DDE-EAF7-4814-8534-DCFBDF380F36}" type="datetime1">
              <a:rPr lang="de-DE" smtClean="0"/>
              <a:t>07.01.2021</a:t>
            </a:fld>
            <a:endParaRPr lang="en-US" dirty="0"/>
          </a:p>
        </p:txBody>
      </p:sp>
      <p:sp>
        <p:nvSpPr>
          <p:cNvPr id="7" name="Fußzeilenplatzhalt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US" dirty="0"/>
          </a:p>
        </p:txBody>
      </p:sp>
      <p:sp>
        <p:nvSpPr>
          <p:cNvPr id="8" name="Foliennummernplatzhalt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umsplatzhalter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D28B02BB-4A9C-4D1E-AAB6-F97D8055F248}" type="datetime1">
              <a:rPr lang="de-DE" smtClean="0"/>
              <a:t>07.01.2021</a:t>
            </a:fld>
            <a:endParaRPr lang="en-US" dirty="0"/>
          </a:p>
        </p:txBody>
      </p:sp>
      <p:sp>
        <p:nvSpPr>
          <p:cNvPr id="3" name="Fußzeilenplatzhalt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US" dirty="0"/>
          </a:p>
        </p:txBody>
      </p:sp>
      <p:sp>
        <p:nvSpPr>
          <p:cNvPr id="4" name="Foliennummernplatzhalt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a:xfrm>
            <a:off x="643466" y="786383"/>
            <a:ext cx="3517567" cy="2093975"/>
          </a:xfrm>
        </p:spPr>
        <p:txBody>
          <a:bodyPr rtlCol="0" anchor="b">
            <a:normAutofit/>
          </a:bodyPr>
          <a:lstStyle>
            <a:lvl1pPr>
              <a:lnSpc>
                <a:spcPct val="90000"/>
              </a:lnSpc>
              <a:defRPr sz="3100" b="0">
                <a:solidFill>
                  <a:srgbClr val="FFFFFF"/>
                </a:solidFill>
              </a:defRPr>
            </a:lvl1pPr>
          </a:lstStyle>
          <a:p>
            <a:pPr rtl="0"/>
            <a:r>
              <a:rPr lang="de-DE"/>
              <a:t>Mastertitelformat bearbeiten</a:t>
            </a:r>
            <a:endParaRPr lang="en-US" dirty="0"/>
          </a:p>
        </p:txBody>
      </p:sp>
      <p:sp>
        <p:nvSpPr>
          <p:cNvPr id="3" name="Inhaltsplatzhalter 2"/>
          <p:cNvSpPr>
            <a:spLocks noGrp="1"/>
          </p:cNvSpPr>
          <p:nvPr>
            <p:ph idx="1"/>
          </p:nvPr>
        </p:nvSpPr>
        <p:spPr>
          <a:xfrm>
            <a:off x="5458984" y="812799"/>
            <a:ext cx="5928344" cy="5294757"/>
          </a:xfrm>
        </p:spPr>
        <p:txBody>
          <a:bodyPr rtlCol="0"/>
          <a:lstStyle/>
          <a:p>
            <a:pPr lvl="0" rtl="0"/>
            <a:r>
              <a:rPr lang="de-DE"/>
              <a:t>Mastertextformat bearbeiten</a:t>
            </a:r>
          </a:p>
          <a:p>
            <a:pPr lvl="1" rtl="0"/>
            <a:r>
              <a:rPr lang="de-DE"/>
              <a:t>Zweite Ebene</a:t>
            </a:r>
          </a:p>
          <a:p>
            <a:pPr lvl="2" rtl="0"/>
            <a:r>
              <a:rPr lang="de-DE"/>
              <a:t>Dritte Ebene</a:t>
            </a:r>
          </a:p>
          <a:p>
            <a:pPr lvl="3" rtl="0"/>
            <a:r>
              <a:rPr lang="de-DE"/>
              <a:t>Vierte Ebene</a:t>
            </a:r>
          </a:p>
          <a:p>
            <a:pPr lvl="4" rtl="0"/>
            <a:r>
              <a:rPr lang="de-DE"/>
              <a:t>Fünfte Ebene</a:t>
            </a:r>
            <a:endParaRPr lang="en-US" dirty="0"/>
          </a:p>
        </p:txBody>
      </p:sp>
      <p:sp>
        <p:nvSpPr>
          <p:cNvPr id="4" name="Textplatzhalter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a:t>Mastertextformat bearbeiten</a:t>
            </a:r>
          </a:p>
        </p:txBody>
      </p:sp>
      <p:sp>
        <p:nvSpPr>
          <p:cNvPr id="5" name="Datumsplatzhalter 4"/>
          <p:cNvSpPr>
            <a:spLocks noGrp="1"/>
          </p:cNvSpPr>
          <p:nvPr>
            <p:ph type="dt" sz="half" idx="10"/>
          </p:nvPr>
        </p:nvSpPr>
        <p:spPr>
          <a:xfrm>
            <a:off x="643464" y="6446520"/>
            <a:ext cx="3517568" cy="365125"/>
          </a:xfrm>
        </p:spPr>
        <p:txBody>
          <a:bodyPr rtlCol="0"/>
          <a:lstStyle>
            <a:lvl1pPr algn="l">
              <a:defRPr/>
            </a:lvl1pPr>
          </a:lstStyle>
          <a:p>
            <a:pPr rtl="0"/>
            <a:fld id="{C33EE70B-A876-4F8F-AA8C-9713ADBD745D}" type="datetime1">
              <a:rPr lang="de-DE" smtClean="0"/>
              <a:t>07.01.2021</a:t>
            </a:fld>
            <a:endParaRPr lang="en-US" dirty="0"/>
          </a:p>
        </p:txBody>
      </p:sp>
      <p:sp>
        <p:nvSpPr>
          <p:cNvPr id="6" name="Fußzeilenplatzhalter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US" dirty="0"/>
          </a:p>
        </p:txBody>
      </p:sp>
      <p:sp>
        <p:nvSpPr>
          <p:cNvPr id="7" name="Foliennummernplatzhalter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a:t>‹Nr.›</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Beschriftung">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Bildplatzhalter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de-DE"/>
              <a:t>Bild durch Klicken auf Symbol hinzufügen</a:t>
            </a:r>
            <a:endParaRPr lang="en-US" dirty="0"/>
          </a:p>
        </p:txBody>
      </p:sp>
      <p:sp>
        <p:nvSpPr>
          <p:cNvPr id="2" name="Titel 1"/>
          <p:cNvSpPr>
            <a:spLocks noGrp="1"/>
          </p:cNvSpPr>
          <p:nvPr>
            <p:ph type="title"/>
          </p:nvPr>
        </p:nvSpPr>
        <p:spPr>
          <a:xfrm>
            <a:off x="1097279" y="4799362"/>
            <a:ext cx="10113645" cy="743682"/>
          </a:xfrm>
        </p:spPr>
        <p:txBody>
          <a:bodyPr tIns="0" bIns="0" rtlCol="0" anchor="b">
            <a:noAutofit/>
          </a:bodyPr>
          <a:lstStyle>
            <a:lvl1pPr>
              <a:defRPr sz="3600" b="0">
                <a:solidFill>
                  <a:srgbClr val="FFFFFF"/>
                </a:solidFill>
              </a:defRPr>
            </a:lvl1pPr>
          </a:lstStyle>
          <a:p>
            <a:pPr rtl="0"/>
            <a:r>
              <a:rPr lang="de-DE"/>
              <a:t>Mastertitelformat bearbeiten</a:t>
            </a:r>
            <a:endParaRPr lang="en-US" dirty="0"/>
          </a:p>
        </p:txBody>
      </p:sp>
      <p:sp>
        <p:nvSpPr>
          <p:cNvPr id="4" name="Textplatzhalter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de-DE"/>
              <a:t>Mastertextformat bearbeiten</a:t>
            </a:r>
          </a:p>
        </p:txBody>
      </p:sp>
      <p:sp>
        <p:nvSpPr>
          <p:cNvPr id="5" name="Datumsplatzhalter 4"/>
          <p:cNvSpPr>
            <a:spLocks noGrp="1"/>
          </p:cNvSpPr>
          <p:nvPr>
            <p:ph type="dt" sz="half" idx="10"/>
          </p:nvPr>
        </p:nvSpPr>
        <p:spPr/>
        <p:txBody>
          <a:bodyPr rtlCol="0"/>
          <a:lstStyle>
            <a:lvl1pPr>
              <a:defRPr/>
            </a:lvl1pPr>
          </a:lstStyle>
          <a:p>
            <a:pPr rtl="0"/>
            <a:fld id="{09DE1F8B-6613-4016-8631-8A52CF7CEBFB}" type="datetime1">
              <a:rPr lang="de-DE" smtClean="0"/>
              <a:t>07.01.2021</a:t>
            </a:fld>
            <a:endParaRPr lang="en-US" dirty="0"/>
          </a:p>
        </p:txBody>
      </p:sp>
      <p:sp>
        <p:nvSpPr>
          <p:cNvPr id="6" name="Fußzeilenplatzhalter 5"/>
          <p:cNvSpPr>
            <a:spLocks noGrp="1"/>
          </p:cNvSpPr>
          <p:nvPr>
            <p:ph type="ftr" sz="quarter" idx="11"/>
          </p:nvPr>
        </p:nvSpPr>
        <p:spPr>
          <a:xfrm>
            <a:off x="1097279" y="6446838"/>
            <a:ext cx="6818262" cy="365125"/>
          </a:xfrm>
        </p:spPr>
        <p:txBody>
          <a:bodyPr rtlCol="0"/>
          <a:lstStyle/>
          <a:p>
            <a:pPr algn="l" rtl="0"/>
            <a:endParaRPr lang="en-US" dirty="0"/>
          </a:p>
        </p:txBody>
      </p:sp>
      <p:sp>
        <p:nvSpPr>
          <p:cNvPr id="7" name="Foliennummernplatzhalter 6"/>
          <p:cNvSpPr>
            <a:spLocks noGrp="1"/>
          </p:cNvSpPr>
          <p:nvPr>
            <p:ph type="sldNum" sz="quarter" idx="12"/>
          </p:nvPr>
        </p:nvSpPr>
        <p:spPr/>
        <p:txBody>
          <a:bodyPr rtlCol="0"/>
          <a:lstStyle/>
          <a:p>
            <a:pPr rtl="0"/>
            <a:fld id="{3A98EE3D-8CD1-4C3F-BD1C-C98C9596463C}" type="slidenum">
              <a:rPr lang="en-US" smtClean="0"/>
              <a:t>‹Nr.›</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hteck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platzhalt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de"/>
              <a:t>Titelmasterformat durch Klicken bearbeiten</a:t>
            </a:r>
            <a:endParaRPr lang="en-US" dirty="0"/>
          </a:p>
        </p:txBody>
      </p:sp>
      <p:sp>
        <p:nvSpPr>
          <p:cNvPr id="3" name="Textplatzhalt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de"/>
              <a:t>Textmasterformate durch Klicken bearbeiten</a:t>
            </a:r>
          </a:p>
          <a:p>
            <a:pPr lvl="1" rtl="0"/>
            <a:r>
              <a:rPr lang="de"/>
              <a:t>Zweite Ebene</a:t>
            </a:r>
          </a:p>
          <a:p>
            <a:pPr lvl="2" rtl="0"/>
            <a:r>
              <a:rPr lang="de"/>
              <a:t>Dritte Ebene</a:t>
            </a:r>
          </a:p>
          <a:p>
            <a:pPr lvl="3" rtl="0"/>
            <a:r>
              <a:rPr lang="de"/>
              <a:t>Vierte Ebene</a:t>
            </a:r>
          </a:p>
          <a:p>
            <a:pPr lvl="4" rtl="0"/>
            <a:r>
              <a:rPr lang="de"/>
              <a:t>Fünfte Ebene</a:t>
            </a:r>
            <a:endParaRPr lang="en-US" dirty="0"/>
          </a:p>
        </p:txBody>
      </p:sp>
      <p:sp>
        <p:nvSpPr>
          <p:cNvPr id="4" name="Datumsplatzhalt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F4425B6C-232D-41A2-849B-68762347A850}" type="datetime1">
              <a:rPr lang="de-DE" smtClean="0"/>
              <a:t>07.01.2021</a:t>
            </a:fld>
            <a:endParaRPr lang="en-US" dirty="0"/>
          </a:p>
        </p:txBody>
      </p:sp>
      <p:sp>
        <p:nvSpPr>
          <p:cNvPr id="5" name="Fußzeilenplatzhalt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n-US" dirty="0"/>
          </a:p>
        </p:txBody>
      </p:sp>
      <p:sp>
        <p:nvSpPr>
          <p:cNvPr id="6" name="Foliennummernplatzhalt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n-US" smtClean="0"/>
              <a:t>‹Nr.›</a:t>
            </a:fld>
            <a:endParaRPr lang="en-US" dirty="0"/>
          </a:p>
        </p:txBody>
      </p:sp>
      <p:cxnSp>
        <p:nvCxnSpPr>
          <p:cNvPr id="10" name="Gerader Verbinde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hyperlink" Target="https://werner-zenk.de/css/sternebewertung.php" TargetMode="External"/><Relationship Id="rId3" Type="http://schemas.openxmlformats.org/officeDocument/2006/relationships/hyperlink" Target="https://www.w3schools.com/howto/howto_css_responsive_header.asp" TargetMode="External"/><Relationship Id="rId7" Type="http://schemas.openxmlformats.org/officeDocument/2006/relationships/hyperlink" Target="https://play.google.com/store/apps/details?id=stretching.stretch.exercises.back&amp;hl=de&amp;gl=US" TargetMode="Externa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hyperlink" Target="https://utopia.de/ratgeber/atemuebungen-diese-uebungen-solltest-du-kennen/" TargetMode="External"/><Relationship Id="rId5" Type="http://schemas.openxmlformats.org/officeDocument/2006/relationships/hyperlink" Target="https://www.w3schools.com/howto/howto_js_fullscreen_overlay.asp" TargetMode="External"/><Relationship Id="rId4" Type="http://schemas.openxmlformats.org/officeDocument/2006/relationships/hyperlink" Target="https://www.w3schools.com/howto/howto_css_menu_icon.asp" TargetMode="External"/><Relationship Id="rId9" Type="http://schemas.openxmlformats.org/officeDocument/2006/relationships/hyperlink" Target="https://www.therapeutenfinder.com/news/100824-die-besten-tipps-gegen-stress-1-wasser-trinken.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hyperlink" Target="https://www.pexels.com/de-de/foto/mann-menschen-frau-industrie-5833304/?utm_content=attributionCopyText&amp;utm_medium=referral&amp;utm_source=pexels" TargetMode="External"/><Relationship Id="rId4" Type="http://schemas.openxmlformats.org/officeDocument/2006/relationships/hyperlink" Target="https://www.pexels.com/de-de/@alphatradezone?utm_content=attributionCopyText&amp;utm_medium=referral&amp;utm_source=pexels"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www.therapeutenfinder.com/news/100824-die-besten-tipps-gegen-stress-1-wasser-trinken.html"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hteck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el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rtlCol="0">
            <a:normAutofit/>
          </a:bodyPr>
          <a:lstStyle/>
          <a:p>
            <a:pPr rtl="0"/>
            <a:r>
              <a:rPr lang="de" sz="8000" dirty="0"/>
              <a:t>Life‘s Good</a:t>
            </a:r>
          </a:p>
        </p:txBody>
      </p:sp>
      <p:sp>
        <p:nvSpPr>
          <p:cNvPr id="3" name="Untertitel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rtlCol="0">
            <a:normAutofit fontScale="70000" lnSpcReduction="20000"/>
          </a:bodyPr>
          <a:lstStyle/>
          <a:p>
            <a:pPr rtl="0"/>
            <a:r>
              <a:rPr lang="de-DE" b="0" i="0" dirty="0">
                <a:solidFill>
                  <a:srgbClr val="24292E"/>
                </a:solidFill>
                <a:effectLst/>
                <a:latin typeface="-apple-system"/>
              </a:rPr>
              <a:t>Stress im Alltag? Wer kennt’s nicht. Mit unserem SYSTEM werden wir euren Alltag erleichtern und euch zum Entspannen bringen.</a:t>
            </a:r>
            <a:endParaRPr lang="de" sz="2400" dirty="0">
              <a:solidFill>
                <a:schemeClr val="tx1">
                  <a:lumMod val="85000"/>
                  <a:lumOff val="15000"/>
                </a:schemeClr>
              </a:solidFill>
            </a:endParaRPr>
          </a:p>
        </p:txBody>
      </p:sp>
      <p:pic>
        <p:nvPicPr>
          <p:cNvPr id="5" name="Bild 4" descr="Ein Bild mit einem Gebäude und einer Sitzbank&#10;&#10;Beschreibung wird automatisch generiert">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Gerader Verbinde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feld 3">
            <a:extLst>
              <a:ext uri="{FF2B5EF4-FFF2-40B4-BE49-F238E27FC236}">
                <a16:creationId xmlns:a16="http://schemas.microsoft.com/office/drawing/2014/main" id="{C200AE21-17DB-46B9-9024-57FFC4321E22}"/>
              </a:ext>
            </a:extLst>
          </p:cNvPr>
          <p:cNvSpPr txBox="1"/>
          <p:nvPr/>
        </p:nvSpPr>
        <p:spPr>
          <a:xfrm>
            <a:off x="8905876" y="6379906"/>
            <a:ext cx="3286124" cy="292388"/>
          </a:xfrm>
          <a:prstGeom prst="rect">
            <a:avLst/>
          </a:prstGeom>
          <a:noFill/>
        </p:spPr>
        <p:txBody>
          <a:bodyPr wrap="square" rtlCol="0">
            <a:spAutoFit/>
          </a:bodyPr>
          <a:lstStyle/>
          <a:p>
            <a:r>
              <a:rPr lang="de-DE" sz="1300" dirty="0">
                <a:latin typeface="-apple-system"/>
              </a:rPr>
              <a:t>Von Kimberly </a:t>
            </a:r>
            <a:r>
              <a:rPr lang="de-DE" sz="1300" dirty="0" err="1">
                <a:latin typeface="-apple-system"/>
              </a:rPr>
              <a:t>Plackenhohn</a:t>
            </a:r>
            <a:r>
              <a:rPr lang="de-DE" sz="1300" dirty="0">
                <a:latin typeface="-apple-system"/>
              </a:rPr>
              <a:t> und Eda Serttas</a:t>
            </a:r>
          </a:p>
        </p:txBody>
      </p:sp>
      <p:sp>
        <p:nvSpPr>
          <p:cNvPr id="6" name="Foliennummernplatzhalter 5">
            <a:extLst>
              <a:ext uri="{FF2B5EF4-FFF2-40B4-BE49-F238E27FC236}">
                <a16:creationId xmlns:a16="http://schemas.microsoft.com/office/drawing/2014/main" id="{E913C199-3073-459D-9064-4F5FC26ECE40}"/>
              </a:ext>
            </a:extLst>
          </p:cNvPr>
          <p:cNvSpPr>
            <a:spLocks noGrp="1"/>
          </p:cNvSpPr>
          <p:nvPr>
            <p:ph type="sldNum" sz="quarter" idx="12"/>
          </p:nvPr>
        </p:nvSpPr>
        <p:spPr/>
        <p:txBody>
          <a:bodyPr/>
          <a:lstStyle/>
          <a:p>
            <a:pPr rtl="0"/>
            <a:fld id="{3A98EE3D-8CD1-4C3F-BD1C-C98C9596463C}" type="slidenum">
              <a:rPr lang="en-US" smtClean="0"/>
              <a:t>1</a:t>
            </a:fld>
            <a:endParaRPr lang="en-US" dirty="0"/>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D3A9CA6-B50B-4943-A0B8-F7FB06E3EC81}"/>
              </a:ext>
            </a:extLst>
          </p:cNvPr>
          <p:cNvSpPr>
            <a:spLocks noGrp="1"/>
          </p:cNvSpPr>
          <p:nvPr>
            <p:ph type="title"/>
          </p:nvPr>
        </p:nvSpPr>
        <p:spPr/>
        <p:txBody>
          <a:bodyPr/>
          <a:lstStyle/>
          <a:p>
            <a:r>
              <a:rPr lang="de-DE" dirty="0"/>
              <a:t>Projektplan</a:t>
            </a:r>
          </a:p>
        </p:txBody>
      </p:sp>
      <p:sp>
        <p:nvSpPr>
          <p:cNvPr id="4" name="Textfeld 3">
            <a:extLst>
              <a:ext uri="{FF2B5EF4-FFF2-40B4-BE49-F238E27FC236}">
                <a16:creationId xmlns:a16="http://schemas.microsoft.com/office/drawing/2014/main" id="{05B60045-C38D-468D-94DB-029F547B46E2}"/>
              </a:ext>
            </a:extLst>
          </p:cNvPr>
          <p:cNvSpPr txBox="1"/>
          <p:nvPr/>
        </p:nvSpPr>
        <p:spPr>
          <a:xfrm>
            <a:off x="1215188" y="2114816"/>
            <a:ext cx="9940491" cy="1169551"/>
          </a:xfrm>
          <a:prstGeom prst="rect">
            <a:avLst/>
          </a:prstGeom>
          <a:noFill/>
        </p:spPr>
        <p:txBody>
          <a:bodyPr wrap="square" rtlCol="0">
            <a:spAutoFit/>
          </a:bodyPr>
          <a:lstStyle/>
          <a:p>
            <a:r>
              <a:rPr lang="de-DE" sz="1400" dirty="0">
                <a:latin typeface="-apple-system"/>
              </a:rPr>
              <a:t>Artefakte für den 4. Audit: </a:t>
            </a:r>
          </a:p>
          <a:p>
            <a:pPr marL="285750" indent="-285750">
              <a:buFont typeface="Arial" panose="020B0604020202020204" pitchFamily="34" charset="0"/>
              <a:buChar char="•"/>
            </a:pPr>
            <a:r>
              <a:rPr lang="de-DE" sz="1400" b="0" i="0" dirty="0">
                <a:solidFill>
                  <a:srgbClr val="24292E"/>
                </a:solidFill>
                <a:effectLst/>
                <a:latin typeface="-apple-system"/>
              </a:rPr>
              <a:t>Codeinspektion des Prototypen</a:t>
            </a:r>
          </a:p>
          <a:p>
            <a:pPr marL="285750" indent="-285750">
              <a:buFont typeface="Arial" panose="020B0604020202020204" pitchFamily="34" charset="0"/>
              <a:buChar char="•"/>
            </a:pPr>
            <a:r>
              <a:rPr lang="de-DE" sz="1400" b="0" i="0" dirty="0" err="1">
                <a:solidFill>
                  <a:srgbClr val="24292E"/>
                </a:solidFill>
                <a:effectLst/>
                <a:latin typeface="-apple-system"/>
              </a:rPr>
              <a:t>Prozessassessment</a:t>
            </a:r>
            <a:r>
              <a:rPr lang="de-DE" sz="1400" b="0" i="0" dirty="0">
                <a:solidFill>
                  <a:srgbClr val="24292E"/>
                </a:solidFill>
                <a:effectLst/>
                <a:latin typeface="-apple-system"/>
              </a:rPr>
              <a:t> anhand der ursprünglichen Zielsetzung</a:t>
            </a:r>
          </a:p>
          <a:p>
            <a:pPr marL="285750" indent="-285750">
              <a:buFont typeface="Arial" panose="020B0604020202020204" pitchFamily="34" charset="0"/>
              <a:buChar char="•"/>
            </a:pPr>
            <a:r>
              <a:rPr lang="de-DE" sz="1400" b="0" i="0" dirty="0">
                <a:solidFill>
                  <a:srgbClr val="24292E"/>
                </a:solidFill>
                <a:effectLst/>
                <a:latin typeface="-apple-system"/>
              </a:rPr>
              <a:t>Darstellung der Implementierung</a:t>
            </a:r>
          </a:p>
          <a:p>
            <a:pPr algn="l">
              <a:buFont typeface="Arial" panose="020B0604020202020204" pitchFamily="34" charset="0"/>
              <a:buChar char="•"/>
            </a:pPr>
            <a:endParaRPr lang="de-DE" sz="1400" b="0" i="0" dirty="0">
              <a:solidFill>
                <a:srgbClr val="24292E"/>
              </a:solidFill>
              <a:effectLst/>
              <a:latin typeface="-apple-system"/>
            </a:endParaRPr>
          </a:p>
        </p:txBody>
      </p:sp>
      <p:sp>
        <p:nvSpPr>
          <p:cNvPr id="5" name="Textfeld 4">
            <a:extLst>
              <a:ext uri="{FF2B5EF4-FFF2-40B4-BE49-F238E27FC236}">
                <a16:creationId xmlns:a16="http://schemas.microsoft.com/office/drawing/2014/main" id="{4CEFFE58-77C7-41FC-8A08-106E0D88F459}"/>
              </a:ext>
            </a:extLst>
          </p:cNvPr>
          <p:cNvSpPr txBox="1"/>
          <p:nvPr/>
        </p:nvSpPr>
        <p:spPr>
          <a:xfrm>
            <a:off x="1215184" y="3429000"/>
            <a:ext cx="9940491" cy="1169551"/>
          </a:xfrm>
          <a:prstGeom prst="rect">
            <a:avLst/>
          </a:prstGeom>
          <a:noFill/>
        </p:spPr>
        <p:txBody>
          <a:bodyPr wrap="square" rtlCol="0">
            <a:spAutoFit/>
          </a:bodyPr>
          <a:lstStyle/>
          <a:p>
            <a:r>
              <a:rPr lang="de-DE" sz="1400" dirty="0">
                <a:latin typeface="-apple-system"/>
              </a:rPr>
              <a:t>Arbeitsaufteilung:</a:t>
            </a:r>
          </a:p>
          <a:p>
            <a:pPr marL="285750" indent="-285750">
              <a:buFont typeface="Arial" panose="020B0604020202020204" pitchFamily="34" charset="0"/>
              <a:buChar char="•"/>
            </a:pPr>
            <a:r>
              <a:rPr lang="de-DE" sz="1400" b="1" i="0" dirty="0">
                <a:solidFill>
                  <a:srgbClr val="24292E"/>
                </a:solidFill>
                <a:effectLst/>
                <a:latin typeface="-apple-system"/>
              </a:rPr>
              <a:t>Durchgeführte </a:t>
            </a:r>
            <a:r>
              <a:rPr lang="de-DE" sz="1400" b="1" i="0" dirty="0" err="1">
                <a:solidFill>
                  <a:srgbClr val="24292E"/>
                </a:solidFill>
                <a:effectLst/>
                <a:latin typeface="-apple-system"/>
              </a:rPr>
              <a:t>PoCs</a:t>
            </a:r>
            <a:r>
              <a:rPr lang="de-DE" sz="1400" b="1" dirty="0">
                <a:solidFill>
                  <a:srgbClr val="24292E"/>
                </a:solidFill>
                <a:latin typeface="-apple-system"/>
              </a:rPr>
              <a:t> </a:t>
            </a:r>
            <a:r>
              <a:rPr lang="de-DE" sz="1400" dirty="0">
                <a:solidFill>
                  <a:srgbClr val="24292E"/>
                </a:solidFill>
                <a:latin typeface="-apple-system"/>
              </a:rPr>
              <a:t>- </a:t>
            </a:r>
            <a:r>
              <a:rPr lang="de-DE" sz="1400" dirty="0">
                <a:latin typeface="-apple-system"/>
              </a:rPr>
              <a:t>Eda &amp; Kimberly </a:t>
            </a:r>
            <a:endParaRPr lang="de-DE" sz="1400" b="1" i="0" dirty="0">
              <a:solidFill>
                <a:srgbClr val="24292E"/>
              </a:solidFill>
              <a:effectLst/>
              <a:latin typeface="-apple-system"/>
            </a:endParaRPr>
          </a:p>
          <a:p>
            <a:pPr marL="285750" indent="-285750">
              <a:buFont typeface="Arial" panose="020B0604020202020204" pitchFamily="34" charset="0"/>
              <a:buChar char="•"/>
            </a:pPr>
            <a:r>
              <a:rPr lang="de-DE" sz="1400" b="1" i="0" dirty="0">
                <a:solidFill>
                  <a:srgbClr val="24292E"/>
                </a:solidFill>
                <a:effectLst/>
                <a:latin typeface="-apple-system"/>
              </a:rPr>
              <a:t>Modellierung &amp; Modellierungsbegründungen </a:t>
            </a:r>
            <a:r>
              <a:rPr lang="de-DE" sz="1400" dirty="0">
                <a:latin typeface="-apple-system"/>
              </a:rPr>
              <a:t>– Eda &amp; Kimberly </a:t>
            </a:r>
          </a:p>
          <a:p>
            <a:pPr marL="285750" indent="-285750">
              <a:buFont typeface="Arial" panose="020B0604020202020204" pitchFamily="34" charset="0"/>
              <a:buChar char="•"/>
            </a:pPr>
            <a:r>
              <a:rPr lang="de-DE" sz="1400" b="1" i="0" dirty="0">
                <a:solidFill>
                  <a:srgbClr val="24292E"/>
                </a:solidFill>
                <a:effectLst/>
                <a:latin typeface="-apple-system"/>
              </a:rPr>
              <a:t>Modellierung der Anwendungslogik </a:t>
            </a:r>
            <a:r>
              <a:rPr lang="de-DE" sz="1400" dirty="0">
                <a:latin typeface="-apple-system"/>
              </a:rPr>
              <a:t>– Eda &amp; Kimberly </a:t>
            </a:r>
          </a:p>
          <a:p>
            <a:pPr marL="285750" indent="-285750">
              <a:buFont typeface="Arial" panose="020B0604020202020204" pitchFamily="34" charset="0"/>
              <a:buChar char="•"/>
            </a:pPr>
            <a:r>
              <a:rPr lang="de-DE" sz="1400" b="1" dirty="0">
                <a:latin typeface="-apple-system"/>
              </a:rPr>
              <a:t>Coding</a:t>
            </a:r>
            <a:r>
              <a:rPr lang="de-DE" sz="1400" dirty="0">
                <a:latin typeface="-apple-system"/>
              </a:rPr>
              <a:t>– Eda &amp; Kimberly </a:t>
            </a:r>
          </a:p>
        </p:txBody>
      </p:sp>
      <p:sp>
        <p:nvSpPr>
          <p:cNvPr id="6" name="Textfeld 5">
            <a:extLst>
              <a:ext uri="{FF2B5EF4-FFF2-40B4-BE49-F238E27FC236}">
                <a16:creationId xmlns:a16="http://schemas.microsoft.com/office/drawing/2014/main" id="{E5E26654-C554-441A-B02B-657BC8D9C0FE}"/>
              </a:ext>
            </a:extLst>
          </p:cNvPr>
          <p:cNvSpPr txBox="1"/>
          <p:nvPr/>
        </p:nvSpPr>
        <p:spPr>
          <a:xfrm>
            <a:off x="1215184" y="4665951"/>
            <a:ext cx="9940491" cy="738664"/>
          </a:xfrm>
          <a:prstGeom prst="rect">
            <a:avLst/>
          </a:prstGeom>
          <a:noFill/>
        </p:spPr>
        <p:txBody>
          <a:bodyPr wrap="square" rtlCol="0">
            <a:spAutoFit/>
          </a:bodyPr>
          <a:lstStyle/>
          <a:p>
            <a:r>
              <a:rPr lang="de-DE" sz="1400" dirty="0">
                <a:latin typeface="-apple-system"/>
              </a:rPr>
              <a:t>Arbeitsmatrix:</a:t>
            </a:r>
          </a:p>
          <a:p>
            <a:pPr marL="285750" indent="-285750">
              <a:buFont typeface="Arial" panose="020B0604020202020204" pitchFamily="34" charset="0"/>
              <a:buChar char="•"/>
            </a:pPr>
            <a:r>
              <a:rPr lang="de-DE" sz="1400" dirty="0">
                <a:latin typeface="-apple-system"/>
              </a:rPr>
              <a:t>Eda: 50%</a:t>
            </a:r>
          </a:p>
          <a:p>
            <a:pPr marL="285750" indent="-285750">
              <a:buFont typeface="Arial" panose="020B0604020202020204" pitchFamily="34" charset="0"/>
              <a:buChar char="•"/>
            </a:pPr>
            <a:r>
              <a:rPr lang="de-DE" sz="1400" dirty="0">
                <a:latin typeface="-apple-system"/>
              </a:rPr>
              <a:t>Kimberly: 50%</a:t>
            </a:r>
          </a:p>
        </p:txBody>
      </p:sp>
      <p:sp>
        <p:nvSpPr>
          <p:cNvPr id="7" name="Foliennummernplatzhalter 6">
            <a:extLst>
              <a:ext uri="{FF2B5EF4-FFF2-40B4-BE49-F238E27FC236}">
                <a16:creationId xmlns:a16="http://schemas.microsoft.com/office/drawing/2014/main" id="{8370FCE7-7DDD-4659-8DF7-1232D876CC0E}"/>
              </a:ext>
            </a:extLst>
          </p:cNvPr>
          <p:cNvSpPr>
            <a:spLocks noGrp="1"/>
          </p:cNvSpPr>
          <p:nvPr>
            <p:ph type="sldNum" sz="quarter" idx="12"/>
          </p:nvPr>
        </p:nvSpPr>
        <p:spPr/>
        <p:txBody>
          <a:bodyPr/>
          <a:lstStyle/>
          <a:p>
            <a:pPr rtl="0"/>
            <a:fld id="{3A98EE3D-8CD1-4C3F-BD1C-C98C9596463C}" type="slidenum">
              <a:rPr lang="en-US" smtClean="0"/>
              <a:t>10</a:t>
            </a:fld>
            <a:endParaRPr lang="en-US" dirty="0"/>
          </a:p>
        </p:txBody>
      </p:sp>
    </p:spTree>
    <p:extLst>
      <p:ext uri="{BB962C8B-B14F-4D97-AF65-F5344CB8AC3E}">
        <p14:creationId xmlns:p14="http://schemas.microsoft.com/office/powerpoint/2010/main" val="49485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000917D-4547-48A6-84FB-F43EFC62703E}"/>
              </a:ext>
            </a:extLst>
          </p:cNvPr>
          <p:cNvSpPr>
            <a:spLocks noGrp="1"/>
          </p:cNvSpPr>
          <p:nvPr>
            <p:ph type="title"/>
          </p:nvPr>
        </p:nvSpPr>
        <p:spPr/>
        <p:txBody>
          <a:bodyPr/>
          <a:lstStyle/>
          <a:p>
            <a:r>
              <a:rPr lang="de-DE" dirty="0"/>
              <a:t>Quellen</a:t>
            </a:r>
          </a:p>
        </p:txBody>
      </p:sp>
      <p:sp>
        <p:nvSpPr>
          <p:cNvPr id="4" name="Textfeld 3">
            <a:extLst>
              <a:ext uri="{FF2B5EF4-FFF2-40B4-BE49-F238E27FC236}">
                <a16:creationId xmlns:a16="http://schemas.microsoft.com/office/drawing/2014/main" id="{7A45CCCC-0A1D-47D4-AA93-208EE6D41258}"/>
              </a:ext>
            </a:extLst>
          </p:cNvPr>
          <p:cNvSpPr txBox="1"/>
          <p:nvPr/>
        </p:nvSpPr>
        <p:spPr>
          <a:xfrm>
            <a:off x="1208868" y="2030278"/>
            <a:ext cx="9946812" cy="2308324"/>
          </a:xfrm>
          <a:prstGeom prst="rect">
            <a:avLst/>
          </a:prstGeom>
          <a:noFill/>
        </p:spPr>
        <p:txBody>
          <a:bodyPr wrap="square" rtlCol="0">
            <a:spAutoFit/>
          </a:bodyPr>
          <a:lstStyle/>
          <a:p>
            <a:pPr algn="l">
              <a:buFont typeface="Arial" panose="020B0604020202020204" pitchFamily="34" charset="0"/>
              <a:buChar char="•"/>
            </a:pPr>
            <a:r>
              <a:rPr lang="de-DE" b="0" i="0" u="none" strike="noStrike" dirty="0">
                <a:solidFill>
                  <a:srgbClr val="24292E"/>
                </a:solidFill>
                <a:effectLst/>
                <a:latin typeface="-apple-system"/>
              </a:rPr>
              <a:t> </a:t>
            </a:r>
            <a:r>
              <a:rPr lang="de-DE" b="0" i="0" u="none" strike="noStrike" dirty="0">
                <a:solidFill>
                  <a:srgbClr val="24292E"/>
                </a:solidFill>
                <a:effectLst/>
                <a:latin typeface="-apple-system"/>
                <a:hlinkClick r:id="rId3"/>
              </a:rPr>
              <a:t>https://www.w3schools.com/howto/howto_css_responsive_header.asp</a:t>
            </a:r>
            <a:endParaRPr lang="de-DE" b="0" i="0" dirty="0">
              <a:solidFill>
                <a:srgbClr val="24292E"/>
              </a:solidFill>
              <a:effectLst/>
              <a:latin typeface="-apple-system"/>
            </a:endParaRPr>
          </a:p>
          <a:p>
            <a:pPr algn="l">
              <a:buFont typeface="Arial" panose="020B0604020202020204" pitchFamily="34" charset="0"/>
              <a:buChar char="•"/>
            </a:pPr>
            <a:r>
              <a:rPr lang="de-DE" b="0" i="0" u="none" strike="noStrike" dirty="0">
                <a:solidFill>
                  <a:srgbClr val="24292E"/>
                </a:solidFill>
                <a:effectLst/>
                <a:latin typeface="-apple-system"/>
                <a:hlinkClick r:id="rId4"/>
              </a:rPr>
              <a:t>https://www.w3schools.com/howto/howto_css_menu_icon.asp</a:t>
            </a:r>
            <a:endParaRPr lang="de-DE" b="0" i="0" dirty="0">
              <a:solidFill>
                <a:srgbClr val="24292E"/>
              </a:solidFill>
              <a:effectLst/>
              <a:latin typeface="-apple-system"/>
            </a:endParaRPr>
          </a:p>
          <a:p>
            <a:pPr algn="l">
              <a:buFont typeface="Arial" panose="020B0604020202020204" pitchFamily="34" charset="0"/>
              <a:buChar char="•"/>
            </a:pPr>
            <a:r>
              <a:rPr lang="de-DE" b="0" i="0" u="none" strike="noStrike" dirty="0">
                <a:solidFill>
                  <a:srgbClr val="24292E"/>
                </a:solidFill>
                <a:effectLst/>
                <a:latin typeface="-apple-system"/>
                <a:hlinkClick r:id="rId5"/>
              </a:rPr>
              <a:t>https://www.w3schools.com/howto/howto_js_fullscreen_overlay.asp</a:t>
            </a:r>
            <a:endParaRPr lang="de-DE" b="0" i="0" dirty="0">
              <a:solidFill>
                <a:srgbClr val="24292E"/>
              </a:solidFill>
              <a:effectLst/>
              <a:latin typeface="-apple-system"/>
            </a:endParaRPr>
          </a:p>
          <a:p>
            <a:pPr algn="l">
              <a:buFont typeface="Arial" panose="020B0604020202020204" pitchFamily="34" charset="0"/>
              <a:buChar char="•"/>
            </a:pPr>
            <a:r>
              <a:rPr lang="de-DE" b="0" i="0" u="none" strike="noStrike" dirty="0">
                <a:solidFill>
                  <a:srgbClr val="24292E"/>
                </a:solidFill>
                <a:effectLst/>
                <a:latin typeface="-apple-system"/>
                <a:hlinkClick r:id="rId6"/>
              </a:rPr>
              <a:t>https://utopia.de/ratgeber/atemuebungen-diese-uebungen-solltest-du-kennen/</a:t>
            </a:r>
            <a:endParaRPr lang="de-DE" b="0" i="0" dirty="0">
              <a:solidFill>
                <a:srgbClr val="24292E"/>
              </a:solidFill>
              <a:effectLst/>
              <a:latin typeface="-apple-system"/>
            </a:endParaRPr>
          </a:p>
          <a:p>
            <a:pPr algn="l">
              <a:buFont typeface="Arial" panose="020B0604020202020204" pitchFamily="34" charset="0"/>
              <a:buChar char="•"/>
            </a:pPr>
            <a:r>
              <a:rPr lang="de-DE" b="0" i="0" u="none" strike="noStrike" dirty="0">
                <a:solidFill>
                  <a:srgbClr val="24292E"/>
                </a:solidFill>
                <a:effectLst/>
                <a:latin typeface="-apple-system"/>
                <a:hlinkClick r:id="rId7"/>
              </a:rPr>
              <a:t>https://play.google.com/store/apps/details?id=stretching.stretch.exercises.back&amp;hl=de&amp;gl=US</a:t>
            </a:r>
            <a:r>
              <a:rPr lang="de-DE" b="0" i="0" dirty="0">
                <a:solidFill>
                  <a:srgbClr val="24292E"/>
                </a:solidFill>
                <a:effectLst/>
                <a:latin typeface="-apple-system"/>
              </a:rPr>
              <a:t> --&gt; Dehnungsübungen</a:t>
            </a:r>
          </a:p>
          <a:p>
            <a:pPr>
              <a:buFont typeface="Arial" panose="020B0604020202020204" pitchFamily="34" charset="0"/>
              <a:buChar char="•"/>
            </a:pPr>
            <a:r>
              <a:rPr lang="de-DE" b="0" i="0" u="none" strike="noStrike" dirty="0">
                <a:solidFill>
                  <a:srgbClr val="24292E"/>
                </a:solidFill>
                <a:effectLst/>
                <a:latin typeface="-apple-system"/>
                <a:hlinkClick r:id="rId8"/>
              </a:rPr>
              <a:t>https://werner-zenk.de/css/sternebewertung.php</a:t>
            </a:r>
            <a:endParaRPr lang="de-DE" b="0" i="0" u="none" strike="noStrike" dirty="0">
              <a:solidFill>
                <a:srgbClr val="24292E"/>
              </a:solidFill>
              <a:effectLst/>
              <a:latin typeface="-apple-system"/>
            </a:endParaRPr>
          </a:p>
          <a:p>
            <a:pPr>
              <a:buFont typeface="Arial" panose="020B0604020202020204" pitchFamily="34" charset="0"/>
              <a:buChar char="•"/>
            </a:pPr>
            <a:r>
              <a:rPr lang="de-DE" b="0" i="0" u="sng" dirty="0">
                <a:solidFill>
                  <a:srgbClr val="24292E"/>
                </a:solidFill>
                <a:effectLst/>
                <a:latin typeface="-apple-system"/>
                <a:hlinkClick r:id="rId9"/>
              </a:rPr>
              <a:t>https://www.therapeutenfinder.com/news/100824-die-besten-tipps-gegen-stress-1-wasser-trinken.html</a:t>
            </a:r>
            <a:endParaRPr lang="de-DE" b="0" i="0" dirty="0">
              <a:solidFill>
                <a:srgbClr val="24292E"/>
              </a:solidFill>
              <a:effectLst/>
              <a:latin typeface="-apple-system"/>
            </a:endParaRPr>
          </a:p>
        </p:txBody>
      </p:sp>
      <p:sp>
        <p:nvSpPr>
          <p:cNvPr id="5" name="Foliennummernplatzhalter 4">
            <a:extLst>
              <a:ext uri="{FF2B5EF4-FFF2-40B4-BE49-F238E27FC236}">
                <a16:creationId xmlns:a16="http://schemas.microsoft.com/office/drawing/2014/main" id="{1BB62189-938C-4C7C-BA89-B2D315856415}"/>
              </a:ext>
            </a:extLst>
          </p:cNvPr>
          <p:cNvSpPr>
            <a:spLocks noGrp="1"/>
          </p:cNvSpPr>
          <p:nvPr>
            <p:ph type="sldNum" sz="quarter" idx="12"/>
          </p:nvPr>
        </p:nvSpPr>
        <p:spPr/>
        <p:txBody>
          <a:bodyPr/>
          <a:lstStyle/>
          <a:p>
            <a:pPr rtl="0"/>
            <a:fld id="{3A98EE3D-8CD1-4C3F-BD1C-C98C9596463C}" type="slidenum">
              <a:rPr lang="en-US" smtClean="0"/>
              <a:t>11</a:t>
            </a:fld>
            <a:endParaRPr lang="en-US" dirty="0"/>
          </a:p>
        </p:txBody>
      </p:sp>
    </p:spTree>
    <p:extLst>
      <p:ext uri="{BB962C8B-B14F-4D97-AF65-F5344CB8AC3E}">
        <p14:creationId xmlns:p14="http://schemas.microsoft.com/office/powerpoint/2010/main" val="873189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a:extLst>
              <a:ext uri="{FF2B5EF4-FFF2-40B4-BE49-F238E27FC236}">
                <a16:creationId xmlns:a16="http://schemas.microsoft.com/office/drawing/2014/main" id="{DB2DDE27-5081-46AD-8B84-38FA64A48C00}"/>
              </a:ext>
            </a:extLst>
          </p:cNvPr>
          <p:cNvSpPr>
            <a:spLocks noGrp="1"/>
          </p:cNvSpPr>
          <p:nvPr>
            <p:ph type="title"/>
          </p:nvPr>
        </p:nvSpPr>
        <p:spPr/>
        <p:txBody>
          <a:bodyPr/>
          <a:lstStyle/>
          <a:p>
            <a:r>
              <a:rPr lang="de-DE" dirty="0"/>
              <a:t>Danke für Ihre Aufmerksamkeit </a:t>
            </a:r>
            <a:r>
              <a:rPr lang="de-DE" dirty="0">
                <a:sym typeface="Wingdings" panose="05000000000000000000" pitchFamily="2" charset="2"/>
              </a:rPr>
              <a:t></a:t>
            </a:r>
            <a:endParaRPr lang="de-DE" dirty="0"/>
          </a:p>
        </p:txBody>
      </p:sp>
      <p:sp>
        <p:nvSpPr>
          <p:cNvPr id="4" name="Textplatzhalter 3">
            <a:extLst>
              <a:ext uri="{FF2B5EF4-FFF2-40B4-BE49-F238E27FC236}">
                <a16:creationId xmlns:a16="http://schemas.microsoft.com/office/drawing/2014/main" id="{47EB3076-4347-4AC4-B0EF-74CCEC1366D0}"/>
              </a:ext>
            </a:extLst>
          </p:cNvPr>
          <p:cNvSpPr>
            <a:spLocks noGrp="1"/>
          </p:cNvSpPr>
          <p:nvPr>
            <p:ph type="body" sz="half" idx="2"/>
          </p:nvPr>
        </p:nvSpPr>
        <p:spPr/>
        <p:txBody>
          <a:bodyPr/>
          <a:lstStyle/>
          <a:p>
            <a:r>
              <a:rPr lang="de-DE" dirty="0"/>
              <a:t>Präsentiert von Kimberly </a:t>
            </a:r>
            <a:r>
              <a:rPr lang="de-DE" dirty="0" err="1"/>
              <a:t>Plackenhohn</a:t>
            </a:r>
            <a:r>
              <a:rPr lang="de-DE" dirty="0"/>
              <a:t> und Eda Serttas</a:t>
            </a:r>
          </a:p>
        </p:txBody>
      </p:sp>
      <p:sp>
        <p:nvSpPr>
          <p:cNvPr id="2" name="Foliennummernplatzhalter 1">
            <a:extLst>
              <a:ext uri="{FF2B5EF4-FFF2-40B4-BE49-F238E27FC236}">
                <a16:creationId xmlns:a16="http://schemas.microsoft.com/office/drawing/2014/main" id="{A78525E6-D0E1-4184-B6D6-920D2B3A4CDF}"/>
              </a:ext>
            </a:extLst>
          </p:cNvPr>
          <p:cNvSpPr>
            <a:spLocks noGrp="1"/>
          </p:cNvSpPr>
          <p:nvPr>
            <p:ph type="sldNum" sz="quarter" idx="12"/>
          </p:nvPr>
        </p:nvSpPr>
        <p:spPr/>
        <p:txBody>
          <a:bodyPr/>
          <a:lstStyle/>
          <a:p>
            <a:pPr rtl="0"/>
            <a:fld id="{3A98EE3D-8CD1-4C3F-BD1C-C98C9596463C}" type="slidenum">
              <a:rPr lang="en-US" smtClean="0"/>
              <a:t>12</a:t>
            </a:fld>
            <a:endParaRPr lang="en-US" dirty="0"/>
          </a:p>
        </p:txBody>
      </p:sp>
      <p:pic>
        <p:nvPicPr>
          <p:cNvPr id="9" name="Bildplatzhalter 8" descr="Ein Bild, das Text enthält.&#10;&#10;Automatisch generierte Beschreibung">
            <a:extLst>
              <a:ext uri="{FF2B5EF4-FFF2-40B4-BE49-F238E27FC236}">
                <a16:creationId xmlns:a16="http://schemas.microsoft.com/office/drawing/2014/main" id="{3C842DC7-8DFD-40A4-8939-58915E9B8226}"/>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t="16625" b="16625"/>
          <a:stretch>
            <a:fillRect/>
          </a:stretch>
        </p:blipFill>
        <p:spPr>
          <a:xfrm>
            <a:off x="0" y="25400"/>
            <a:ext cx="12192000" cy="4578350"/>
          </a:xfrm>
        </p:spPr>
      </p:pic>
      <p:sp>
        <p:nvSpPr>
          <p:cNvPr id="10" name="Textfeld 9">
            <a:extLst>
              <a:ext uri="{FF2B5EF4-FFF2-40B4-BE49-F238E27FC236}">
                <a16:creationId xmlns:a16="http://schemas.microsoft.com/office/drawing/2014/main" id="{DD877133-DB78-42DD-8968-E40B82E8EBF6}"/>
              </a:ext>
            </a:extLst>
          </p:cNvPr>
          <p:cNvSpPr txBox="1"/>
          <p:nvPr/>
        </p:nvSpPr>
        <p:spPr>
          <a:xfrm>
            <a:off x="10459142" y="0"/>
            <a:ext cx="3644900" cy="215444"/>
          </a:xfrm>
          <a:prstGeom prst="rect">
            <a:avLst/>
          </a:prstGeom>
          <a:noFill/>
        </p:spPr>
        <p:txBody>
          <a:bodyPr wrap="square" rtlCol="0">
            <a:spAutoFit/>
          </a:bodyPr>
          <a:lstStyle/>
          <a:p>
            <a:r>
              <a:rPr lang="de-DE" sz="800" b="0" i="0" dirty="0">
                <a:effectLst/>
                <a:latin typeface="-apple-system"/>
              </a:rPr>
              <a:t>Foto von </a:t>
            </a:r>
            <a:r>
              <a:rPr lang="de-DE" sz="800" b="1" i="0" u="none" strike="noStrike" dirty="0" err="1">
                <a:effectLst/>
                <a:latin typeface="-apple-system"/>
                <a:hlinkClick r:id="rId4">
                  <a:extLst>
                    <a:ext uri="{A12FA001-AC4F-418D-AE19-62706E023703}">
                      <ahyp:hlinkClr xmlns:ahyp="http://schemas.microsoft.com/office/drawing/2018/hyperlinkcolor" val="tx"/>
                    </a:ext>
                  </a:extLst>
                </a:hlinkClick>
              </a:rPr>
              <a:t>AlphaTradeZone</a:t>
            </a:r>
            <a:r>
              <a:rPr lang="de-DE" sz="800" b="0" i="0" dirty="0">
                <a:effectLst/>
                <a:latin typeface="-apple-system"/>
              </a:rPr>
              <a:t> von </a:t>
            </a:r>
            <a:r>
              <a:rPr lang="de-DE" sz="800" b="1" i="0" u="none" strike="noStrike" dirty="0" err="1">
                <a:effectLst/>
                <a:latin typeface="-apple-system"/>
                <a:hlinkClick r:id="rId5">
                  <a:extLst>
                    <a:ext uri="{A12FA001-AC4F-418D-AE19-62706E023703}">
                      <ahyp:hlinkClr xmlns:ahyp="http://schemas.microsoft.com/office/drawing/2018/hyperlinkcolor" val="tx"/>
                    </a:ext>
                  </a:extLst>
                </a:hlinkClick>
              </a:rPr>
              <a:t>Pexels</a:t>
            </a:r>
            <a:endParaRPr lang="de-DE" sz="800" dirty="0"/>
          </a:p>
        </p:txBody>
      </p:sp>
    </p:spTree>
    <p:extLst>
      <p:ext uri="{BB962C8B-B14F-4D97-AF65-F5344CB8AC3E}">
        <p14:creationId xmlns:p14="http://schemas.microsoft.com/office/powerpoint/2010/main" val="1538874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hteck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rtlCol="0" anchor="ctr">
            <a:normAutofit fontScale="90000"/>
          </a:bodyPr>
          <a:lstStyle/>
          <a:p>
            <a:pPr lvl="0" rtl="0"/>
            <a:r>
              <a:rPr lang="de-DE" sz="3600" dirty="0">
                <a:solidFill>
                  <a:schemeClr val="bg1"/>
                </a:solidFill>
                <a:latin typeface="-apple-system"/>
              </a:rPr>
              <a:t>,, Wussten Sie schon, dass Wasser die Kraft und die elektrische Energie für alle Gehirnfunktionen, insbesondere für das Denken liefert. Insbesondere in Stresssituationen hilft es uns, den Überblick zu bewahren und auch weiterhin in unserem Vorderhirn zu denken, das allein den Überblick hat. Wasser steigert die Arbeits- und Leistungsfähigkeit, indem es die Aufmerksamkeitsspanne verlängert</a:t>
            </a:r>
            <a:r>
              <a:rPr lang="de-DE" sz="3600" b="0" i="0" dirty="0">
                <a:solidFill>
                  <a:schemeClr val="bg1"/>
                </a:solidFill>
                <a:effectLst/>
                <a:latin typeface="-apple-system"/>
              </a:rPr>
              <a:t>.“</a:t>
            </a:r>
            <a:endParaRPr lang="de" sz="3600" i="1" dirty="0">
              <a:solidFill>
                <a:schemeClr val="bg1"/>
              </a:solidFill>
              <a:latin typeface="-apple-system"/>
            </a:endParaRPr>
          </a:p>
        </p:txBody>
      </p:sp>
      <p:sp>
        <p:nvSpPr>
          <p:cNvPr id="49" name="Rechteck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Untertitel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rtlCol="0">
            <a:normAutofit/>
          </a:bodyPr>
          <a:lstStyle/>
          <a:p>
            <a:r>
              <a:rPr lang="de" sz="1500" dirty="0">
                <a:solidFill>
                  <a:srgbClr val="FFFFFF"/>
                </a:solidFill>
              </a:rPr>
              <a:t>Quelle: </a:t>
            </a:r>
            <a:br>
              <a:rPr lang="de" sz="1500" dirty="0">
                <a:solidFill>
                  <a:srgbClr val="FFFFFF"/>
                </a:solidFill>
              </a:rPr>
            </a:br>
            <a:r>
              <a:rPr lang="de-DE" sz="1100" b="0" i="0" u="sng" dirty="0">
                <a:solidFill>
                  <a:srgbClr val="24292E"/>
                </a:solidFill>
                <a:effectLst/>
                <a:latin typeface="-apple-system"/>
                <a:hlinkClick r:id="rId2"/>
              </a:rPr>
              <a:t>https://www.therapeutenfinder.com/news/100824-die-besten-tipps-gegen-stress-1-wasser-trinken.html</a:t>
            </a:r>
            <a:endParaRPr lang="de-DE" sz="1400" dirty="0"/>
          </a:p>
          <a:p>
            <a:pPr rtl="0"/>
            <a:endParaRPr lang="de" sz="2000" dirty="0">
              <a:solidFill>
                <a:srgbClr val="FFFFFF"/>
              </a:solidFill>
            </a:endParaRPr>
          </a:p>
        </p:txBody>
      </p:sp>
      <p:sp>
        <p:nvSpPr>
          <p:cNvPr id="4" name="Foliennummernplatzhalter 3">
            <a:extLst>
              <a:ext uri="{FF2B5EF4-FFF2-40B4-BE49-F238E27FC236}">
                <a16:creationId xmlns:a16="http://schemas.microsoft.com/office/drawing/2014/main" id="{34E22E51-4478-4FA7-BA99-61E4A491B8A6}"/>
              </a:ext>
            </a:extLst>
          </p:cNvPr>
          <p:cNvSpPr>
            <a:spLocks noGrp="1"/>
          </p:cNvSpPr>
          <p:nvPr>
            <p:ph type="sldNum" sz="quarter" idx="12"/>
          </p:nvPr>
        </p:nvSpPr>
        <p:spPr/>
        <p:txBody>
          <a:bodyPr/>
          <a:lstStyle/>
          <a:p>
            <a:pPr rtl="0"/>
            <a:fld id="{3A98EE3D-8CD1-4C3F-BD1C-C98C9596463C}" type="slidenum">
              <a:rPr lang="en-US" smtClean="0"/>
              <a:t>2</a:t>
            </a:fld>
            <a:endParaRPr lang="en-US" dirty="0"/>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E6F87C2-E244-41E0-AFF6-CCBE3E7A9F0F}"/>
              </a:ext>
            </a:extLst>
          </p:cNvPr>
          <p:cNvSpPr>
            <a:spLocks noGrp="1"/>
          </p:cNvSpPr>
          <p:nvPr>
            <p:ph type="title"/>
          </p:nvPr>
        </p:nvSpPr>
        <p:spPr/>
        <p:txBody>
          <a:bodyPr/>
          <a:lstStyle/>
          <a:p>
            <a:r>
              <a:rPr lang="de-DE" dirty="0"/>
              <a:t>Inhalt</a:t>
            </a:r>
          </a:p>
        </p:txBody>
      </p:sp>
      <p:sp>
        <p:nvSpPr>
          <p:cNvPr id="3" name="Inhaltsplatzhalter 2">
            <a:extLst>
              <a:ext uri="{FF2B5EF4-FFF2-40B4-BE49-F238E27FC236}">
                <a16:creationId xmlns:a16="http://schemas.microsoft.com/office/drawing/2014/main" id="{B546AAA2-7A8F-484E-BDB8-F068E851712C}"/>
              </a:ext>
            </a:extLst>
          </p:cNvPr>
          <p:cNvSpPr>
            <a:spLocks noGrp="1"/>
          </p:cNvSpPr>
          <p:nvPr>
            <p:ph idx="1"/>
          </p:nvPr>
        </p:nvSpPr>
        <p:spPr>
          <a:xfrm>
            <a:off x="1097280" y="2108201"/>
            <a:ext cx="10058400" cy="4160252"/>
          </a:xfrm>
        </p:spPr>
        <p:txBody>
          <a:bodyPr>
            <a:normAutofit/>
          </a:bodyPr>
          <a:lstStyle/>
          <a:p>
            <a:pPr marL="457200" indent="-457200">
              <a:buFont typeface="+mj-lt"/>
              <a:buAutoNum type="arabicPeriod"/>
            </a:pPr>
            <a:r>
              <a:rPr lang="de-DE" dirty="0">
                <a:latin typeface="-apple-system"/>
              </a:rPr>
              <a:t>Anwendungslogik</a:t>
            </a:r>
          </a:p>
          <a:p>
            <a:pPr marL="457200" indent="-457200">
              <a:buFont typeface="+mj-lt"/>
              <a:buAutoNum type="arabicPeriod"/>
            </a:pPr>
            <a:r>
              <a:rPr lang="de-DE" dirty="0">
                <a:latin typeface="-apple-system"/>
              </a:rPr>
              <a:t>Use-Case</a:t>
            </a:r>
          </a:p>
          <a:p>
            <a:pPr marL="457200" indent="-457200">
              <a:buFont typeface="+mj-lt"/>
              <a:buAutoNum type="arabicPeriod"/>
            </a:pPr>
            <a:r>
              <a:rPr lang="de-DE" dirty="0" err="1">
                <a:latin typeface="-apple-system"/>
              </a:rPr>
              <a:t>PoC‘s</a:t>
            </a:r>
            <a:endParaRPr lang="de-DE" dirty="0">
              <a:latin typeface="-apple-system"/>
            </a:endParaRPr>
          </a:p>
          <a:p>
            <a:pPr marL="457200" indent="-457200">
              <a:buFont typeface="+mj-lt"/>
              <a:buAutoNum type="arabicPeriod"/>
            </a:pPr>
            <a:r>
              <a:rPr lang="de-DE" dirty="0">
                <a:latin typeface="-apple-system"/>
              </a:rPr>
              <a:t>Prototyp</a:t>
            </a:r>
          </a:p>
          <a:p>
            <a:pPr marL="457200" indent="-457200">
              <a:buFont typeface="+mj-lt"/>
              <a:buAutoNum type="arabicPeriod"/>
            </a:pPr>
            <a:r>
              <a:rPr lang="de-DE" dirty="0">
                <a:latin typeface="-apple-system"/>
              </a:rPr>
              <a:t>Projektplan</a:t>
            </a:r>
          </a:p>
          <a:p>
            <a:pPr marL="457200" indent="-457200">
              <a:buFont typeface="+mj-lt"/>
              <a:buAutoNum type="arabicPeriod"/>
            </a:pPr>
            <a:r>
              <a:rPr lang="de-DE" dirty="0">
                <a:latin typeface="-apple-system"/>
              </a:rPr>
              <a:t>Quellen</a:t>
            </a:r>
          </a:p>
        </p:txBody>
      </p:sp>
      <p:sp>
        <p:nvSpPr>
          <p:cNvPr id="5" name="Foliennummernplatzhalter 4">
            <a:extLst>
              <a:ext uri="{FF2B5EF4-FFF2-40B4-BE49-F238E27FC236}">
                <a16:creationId xmlns:a16="http://schemas.microsoft.com/office/drawing/2014/main" id="{83972841-72E7-45F6-9D79-4FAE81CFBAF2}"/>
              </a:ext>
            </a:extLst>
          </p:cNvPr>
          <p:cNvSpPr>
            <a:spLocks noGrp="1"/>
          </p:cNvSpPr>
          <p:nvPr>
            <p:ph type="sldNum" sz="quarter" idx="12"/>
          </p:nvPr>
        </p:nvSpPr>
        <p:spPr/>
        <p:txBody>
          <a:bodyPr/>
          <a:lstStyle/>
          <a:p>
            <a:pPr rtl="0"/>
            <a:fld id="{3A98EE3D-8CD1-4C3F-BD1C-C98C9596463C}" type="slidenum">
              <a:rPr lang="en-US" smtClean="0"/>
              <a:t>3</a:t>
            </a:fld>
            <a:endParaRPr lang="en-US" dirty="0"/>
          </a:p>
        </p:txBody>
      </p:sp>
    </p:spTree>
    <p:extLst>
      <p:ext uri="{BB962C8B-B14F-4D97-AF65-F5344CB8AC3E}">
        <p14:creationId xmlns:p14="http://schemas.microsoft.com/office/powerpoint/2010/main" val="69688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492C44-068F-4D42-97BC-5E6A80599DF7}"/>
              </a:ext>
            </a:extLst>
          </p:cNvPr>
          <p:cNvSpPr>
            <a:spLocks noGrp="1"/>
          </p:cNvSpPr>
          <p:nvPr>
            <p:ph type="title"/>
          </p:nvPr>
        </p:nvSpPr>
        <p:spPr>
          <a:xfrm>
            <a:off x="1097280" y="286603"/>
            <a:ext cx="10058400" cy="1450757"/>
          </a:xfrm>
        </p:spPr>
        <p:txBody>
          <a:bodyPr anchor="b">
            <a:normAutofit/>
          </a:bodyPr>
          <a:lstStyle/>
          <a:p>
            <a:r>
              <a:rPr lang="de-DE" dirty="0"/>
              <a:t>Anwendungslogik</a:t>
            </a:r>
          </a:p>
        </p:txBody>
      </p:sp>
      <p:sp>
        <p:nvSpPr>
          <p:cNvPr id="8" name="Content Placeholder 2">
            <a:extLst>
              <a:ext uri="{FF2B5EF4-FFF2-40B4-BE49-F238E27FC236}">
                <a16:creationId xmlns:a16="http://schemas.microsoft.com/office/drawing/2014/main" id="{DD410ACA-30D7-4B8E-B27F-0FF3DDB0E0B6}"/>
              </a:ext>
            </a:extLst>
          </p:cNvPr>
          <p:cNvSpPr>
            <a:spLocks noGrp="1"/>
          </p:cNvSpPr>
          <p:nvPr>
            <p:ph idx="1"/>
          </p:nvPr>
        </p:nvSpPr>
        <p:spPr>
          <a:xfrm>
            <a:off x="1097281" y="2108202"/>
            <a:ext cx="4998720" cy="3597274"/>
          </a:xfrm>
        </p:spPr>
        <p:txBody>
          <a:bodyPr>
            <a:normAutofit fontScale="55000" lnSpcReduction="20000"/>
          </a:bodyPr>
          <a:lstStyle/>
          <a:p>
            <a:pPr algn="l"/>
            <a:r>
              <a:rPr lang="de-DE" sz="2100" b="1" i="1" u="sng" dirty="0">
                <a:solidFill>
                  <a:srgbClr val="24292E"/>
                </a:solidFill>
                <a:effectLst/>
                <a:latin typeface="-apple-system"/>
              </a:rPr>
              <a:t>Benutzer</a:t>
            </a:r>
          </a:p>
          <a:p>
            <a:pPr algn="l">
              <a:buFont typeface="Arial" panose="020B0604020202020204" pitchFamily="34" charset="0"/>
              <a:buChar char="•"/>
            </a:pPr>
            <a:r>
              <a:rPr lang="de-DE" b="0" i="0" dirty="0">
                <a:solidFill>
                  <a:srgbClr val="24292E"/>
                </a:solidFill>
                <a:effectLst/>
                <a:latin typeface="-apple-system"/>
              </a:rPr>
              <a:t>Muss sich registrieren/ anmelden</a:t>
            </a:r>
          </a:p>
          <a:p>
            <a:pPr algn="l">
              <a:buFont typeface="Arial" panose="020B0604020202020204" pitchFamily="34" charset="0"/>
              <a:buChar char="•"/>
            </a:pPr>
            <a:r>
              <a:rPr lang="de-DE" b="0" i="0" dirty="0">
                <a:solidFill>
                  <a:srgbClr val="24292E"/>
                </a:solidFill>
                <a:effectLst/>
                <a:latin typeface="-apple-system"/>
              </a:rPr>
              <a:t>Kann verschiedene Übungen machen</a:t>
            </a:r>
          </a:p>
          <a:p>
            <a:pPr algn="l">
              <a:buFont typeface="Arial" panose="020B0604020202020204" pitchFamily="34" charset="0"/>
              <a:buChar char="•"/>
            </a:pPr>
            <a:r>
              <a:rPr lang="de-DE" b="0" i="0" dirty="0">
                <a:solidFill>
                  <a:srgbClr val="24292E"/>
                </a:solidFill>
                <a:effectLst/>
                <a:latin typeface="-apple-system"/>
              </a:rPr>
              <a:t>Kann Musik, Hörbücher oder ASMR hören</a:t>
            </a:r>
          </a:p>
          <a:p>
            <a:pPr algn="l">
              <a:buFont typeface="Arial" panose="020B0604020202020204" pitchFamily="34" charset="0"/>
              <a:buChar char="•"/>
            </a:pPr>
            <a:r>
              <a:rPr lang="de-DE" b="0" i="0" dirty="0">
                <a:solidFill>
                  <a:srgbClr val="24292E"/>
                </a:solidFill>
                <a:effectLst/>
                <a:latin typeface="-apple-system"/>
              </a:rPr>
              <a:t>Kann an Pausen zum entspannen erinnert werden</a:t>
            </a:r>
          </a:p>
          <a:p>
            <a:pPr algn="l">
              <a:buFont typeface="Arial" panose="020B0604020202020204" pitchFamily="34" charset="0"/>
              <a:buChar char="•"/>
            </a:pPr>
            <a:r>
              <a:rPr lang="de-DE" b="0" i="0" dirty="0">
                <a:solidFill>
                  <a:srgbClr val="24292E"/>
                </a:solidFill>
                <a:effectLst/>
                <a:latin typeface="-apple-system"/>
              </a:rPr>
              <a:t>Kann ans trinken erinnert werden</a:t>
            </a:r>
          </a:p>
          <a:p>
            <a:pPr>
              <a:buFont typeface="Arial" panose="020B0604020202020204" pitchFamily="34" charset="0"/>
              <a:buChar char="•"/>
            </a:pPr>
            <a:r>
              <a:rPr lang="de-DE" b="0" i="0" dirty="0">
                <a:solidFill>
                  <a:srgbClr val="24292E"/>
                </a:solidFill>
                <a:effectLst/>
                <a:latin typeface="-apple-system"/>
              </a:rPr>
              <a:t>Kann sich sein Trinkverhalten/ Verlauf ansehen</a:t>
            </a:r>
          </a:p>
          <a:p>
            <a:pPr algn="l">
              <a:buFont typeface="Arial" panose="020B0604020202020204" pitchFamily="34" charset="0"/>
              <a:buChar char="•"/>
            </a:pPr>
            <a:r>
              <a:rPr lang="de-DE" b="0" i="0" dirty="0">
                <a:solidFill>
                  <a:srgbClr val="24292E"/>
                </a:solidFill>
                <a:effectLst/>
                <a:latin typeface="-apple-system"/>
              </a:rPr>
              <a:t>Kann täglich morgens und abends eine Frage beantworten</a:t>
            </a:r>
          </a:p>
          <a:p>
            <a:pPr algn="l">
              <a:buFont typeface="Arial" panose="020B0604020202020204" pitchFamily="34" charset="0"/>
              <a:buChar char="•"/>
            </a:pPr>
            <a:r>
              <a:rPr lang="de-DE" b="0" i="0" dirty="0">
                <a:solidFill>
                  <a:srgbClr val="24292E"/>
                </a:solidFill>
                <a:effectLst/>
                <a:latin typeface="-apple-system"/>
              </a:rPr>
              <a:t>Kann am Ende eines Monats an einer Umfrage teilnehmen</a:t>
            </a:r>
          </a:p>
          <a:p>
            <a:pPr algn="l">
              <a:buFont typeface="Arial" panose="020B0604020202020204" pitchFamily="34" charset="0"/>
              <a:buChar char="•"/>
            </a:pPr>
            <a:r>
              <a:rPr lang="de-DE" b="0" i="0" dirty="0">
                <a:solidFill>
                  <a:srgbClr val="24292E"/>
                </a:solidFill>
                <a:effectLst/>
                <a:latin typeface="-apple-system"/>
              </a:rPr>
              <a:t>Kann mit unserem geschultem Personal Chatten/ Telefonieren</a:t>
            </a:r>
          </a:p>
          <a:p>
            <a:pPr algn="l">
              <a:buFont typeface="Arial" panose="020B0604020202020204" pitchFamily="34" charset="0"/>
              <a:buChar char="•"/>
            </a:pPr>
            <a:r>
              <a:rPr lang="de-DE" b="0" i="0" dirty="0">
                <a:solidFill>
                  <a:srgbClr val="24292E"/>
                </a:solidFill>
                <a:effectLst/>
                <a:latin typeface="-apple-system"/>
              </a:rPr>
              <a:t>(Kann in verschiedene Stresskategorien an dem Chat teilnehmen und sich mit anderen Benutzern austauschen)</a:t>
            </a:r>
          </a:p>
          <a:p>
            <a:endParaRPr lang="en-US" dirty="0"/>
          </a:p>
        </p:txBody>
      </p:sp>
      <p:sp>
        <p:nvSpPr>
          <p:cNvPr id="6" name="Content Placeholder 2">
            <a:extLst>
              <a:ext uri="{FF2B5EF4-FFF2-40B4-BE49-F238E27FC236}">
                <a16:creationId xmlns:a16="http://schemas.microsoft.com/office/drawing/2014/main" id="{7F2D8710-ACBC-4B19-B4C4-E6DF28A13D81}"/>
              </a:ext>
            </a:extLst>
          </p:cNvPr>
          <p:cNvSpPr txBox="1">
            <a:spLocks/>
          </p:cNvSpPr>
          <p:nvPr/>
        </p:nvSpPr>
        <p:spPr>
          <a:xfrm>
            <a:off x="6402705" y="2108202"/>
            <a:ext cx="5402442" cy="2271077"/>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l"/>
            <a:r>
              <a:rPr lang="de-DE" sz="1300" b="1" i="1" u="sng" dirty="0">
                <a:solidFill>
                  <a:srgbClr val="24292E"/>
                </a:solidFill>
                <a:effectLst/>
                <a:latin typeface="-apple-system"/>
              </a:rPr>
              <a:t>Geschultes Personal</a:t>
            </a:r>
          </a:p>
          <a:p>
            <a:pPr algn="l">
              <a:buFont typeface="Arial" panose="020B0604020202020204" pitchFamily="34" charset="0"/>
              <a:buChar char="•"/>
            </a:pPr>
            <a:r>
              <a:rPr lang="de-DE" sz="1200" b="0" i="0" dirty="0">
                <a:solidFill>
                  <a:srgbClr val="24292E"/>
                </a:solidFill>
                <a:effectLst/>
                <a:latin typeface="-apple-system"/>
              </a:rPr>
              <a:t>Unterstützt/ Hilft den Benutzern und bietet somit seelische Unterstützung an</a:t>
            </a:r>
          </a:p>
          <a:p>
            <a:pPr algn="l">
              <a:buFont typeface="Arial" panose="020B0604020202020204" pitchFamily="34" charset="0"/>
              <a:buChar char="•"/>
            </a:pPr>
            <a:r>
              <a:rPr lang="de-DE" sz="1200" b="0" i="0" dirty="0">
                <a:solidFill>
                  <a:srgbClr val="24292E"/>
                </a:solidFill>
                <a:effectLst/>
                <a:latin typeface="-apple-system"/>
              </a:rPr>
              <a:t>Schätzt den Benutzer ein (wobei er gerade Hilfe braucht)</a:t>
            </a:r>
          </a:p>
          <a:p>
            <a:pPr algn="l">
              <a:buFont typeface="Arial" panose="020B0604020202020204" pitchFamily="34" charset="0"/>
              <a:buChar char="•"/>
            </a:pPr>
            <a:r>
              <a:rPr lang="de-DE" sz="1200" b="0" i="0" dirty="0">
                <a:solidFill>
                  <a:srgbClr val="24292E"/>
                </a:solidFill>
                <a:effectLst/>
                <a:latin typeface="-apple-system"/>
              </a:rPr>
              <a:t>Gibt Tipps</a:t>
            </a:r>
          </a:p>
          <a:p>
            <a:pPr algn="l">
              <a:buFont typeface="Arial" panose="020B0604020202020204" pitchFamily="34" charset="0"/>
              <a:buChar char="•"/>
            </a:pPr>
            <a:r>
              <a:rPr lang="de-DE" sz="1200" b="0" i="0" dirty="0">
                <a:solidFill>
                  <a:srgbClr val="24292E"/>
                </a:solidFill>
                <a:effectLst/>
                <a:latin typeface="-apple-system"/>
              </a:rPr>
              <a:t>Schlägt verschiedene Anlaufmöglichkeiten vor</a:t>
            </a:r>
          </a:p>
          <a:p>
            <a:pPr algn="l">
              <a:buFont typeface="Arial" panose="020B0604020202020204" pitchFamily="34" charset="0"/>
              <a:buChar char="•"/>
            </a:pPr>
            <a:r>
              <a:rPr lang="de-DE" sz="1100" b="0" i="0" dirty="0">
                <a:solidFill>
                  <a:srgbClr val="24292E"/>
                </a:solidFill>
                <a:effectLst/>
                <a:latin typeface="-apple-system"/>
              </a:rPr>
              <a:t>Leitet Kunden weiter (Therapeuten, Polizei, etc.)</a:t>
            </a:r>
          </a:p>
          <a:p>
            <a:endParaRPr lang="en-US" sz="1200" dirty="0"/>
          </a:p>
        </p:txBody>
      </p:sp>
      <p:sp>
        <p:nvSpPr>
          <p:cNvPr id="5" name="Foliennummernplatzhalter 4">
            <a:extLst>
              <a:ext uri="{FF2B5EF4-FFF2-40B4-BE49-F238E27FC236}">
                <a16:creationId xmlns:a16="http://schemas.microsoft.com/office/drawing/2014/main" id="{537A0D91-BD1F-4B64-BB16-B8FB3773E20D}"/>
              </a:ext>
            </a:extLst>
          </p:cNvPr>
          <p:cNvSpPr>
            <a:spLocks noGrp="1"/>
          </p:cNvSpPr>
          <p:nvPr>
            <p:ph type="sldNum" sz="quarter" idx="12"/>
          </p:nvPr>
        </p:nvSpPr>
        <p:spPr/>
        <p:txBody>
          <a:bodyPr/>
          <a:lstStyle/>
          <a:p>
            <a:pPr rtl="0"/>
            <a:fld id="{3A98EE3D-8CD1-4C3F-BD1C-C98C9596463C}" type="slidenum">
              <a:rPr lang="en-US" smtClean="0"/>
              <a:t>4</a:t>
            </a:fld>
            <a:endParaRPr lang="en-US" dirty="0"/>
          </a:p>
        </p:txBody>
      </p:sp>
    </p:spTree>
    <p:extLst>
      <p:ext uri="{BB962C8B-B14F-4D97-AF65-F5344CB8AC3E}">
        <p14:creationId xmlns:p14="http://schemas.microsoft.com/office/powerpoint/2010/main" val="2162937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19129DC-18CA-41F8-83B9-7C718A7F10DE}"/>
              </a:ext>
            </a:extLst>
          </p:cNvPr>
          <p:cNvSpPr>
            <a:spLocks noGrp="1"/>
          </p:cNvSpPr>
          <p:nvPr>
            <p:ph type="title"/>
          </p:nvPr>
        </p:nvSpPr>
        <p:spPr>
          <a:xfrm>
            <a:off x="1097280" y="286603"/>
            <a:ext cx="10058400" cy="1450757"/>
          </a:xfrm>
        </p:spPr>
        <p:txBody>
          <a:bodyPr anchor="b">
            <a:normAutofit/>
          </a:bodyPr>
          <a:lstStyle/>
          <a:p>
            <a:r>
              <a:rPr lang="de-DE" dirty="0"/>
              <a:t>Use-Case</a:t>
            </a:r>
          </a:p>
        </p:txBody>
      </p:sp>
      <p:pic>
        <p:nvPicPr>
          <p:cNvPr id="6" name="Grafik 5">
            <a:extLst>
              <a:ext uri="{FF2B5EF4-FFF2-40B4-BE49-F238E27FC236}">
                <a16:creationId xmlns:a16="http://schemas.microsoft.com/office/drawing/2014/main" id="{7218CC98-CA3C-45A2-9E15-DD07BF8A1B4B}"/>
              </a:ext>
            </a:extLst>
          </p:cNvPr>
          <p:cNvPicPr>
            <a:picLocks noChangeAspect="1"/>
          </p:cNvPicPr>
          <p:nvPr/>
        </p:nvPicPr>
        <p:blipFill rotWithShape="1">
          <a:blip r:embed="rId3">
            <a:extLst>
              <a:ext uri="{28A0092B-C50C-407E-A947-70E740481C1C}">
                <a14:useLocalDpi xmlns:a14="http://schemas.microsoft.com/office/drawing/2010/main" val="0"/>
              </a:ext>
            </a:extLst>
          </a:blip>
          <a:srcRect t="2246" b="2452"/>
          <a:stretch/>
        </p:blipFill>
        <p:spPr>
          <a:xfrm>
            <a:off x="2855516" y="1954362"/>
            <a:ext cx="6480968" cy="4409349"/>
          </a:xfrm>
          <a:prstGeom prst="rect">
            <a:avLst/>
          </a:prstGeom>
        </p:spPr>
      </p:pic>
      <p:sp>
        <p:nvSpPr>
          <p:cNvPr id="7" name="Foliennummernplatzhalter 6">
            <a:extLst>
              <a:ext uri="{FF2B5EF4-FFF2-40B4-BE49-F238E27FC236}">
                <a16:creationId xmlns:a16="http://schemas.microsoft.com/office/drawing/2014/main" id="{76A78B69-6DB7-4157-8D52-CBDA37FAF746}"/>
              </a:ext>
            </a:extLst>
          </p:cNvPr>
          <p:cNvSpPr>
            <a:spLocks noGrp="1"/>
          </p:cNvSpPr>
          <p:nvPr>
            <p:ph type="sldNum" sz="quarter" idx="12"/>
          </p:nvPr>
        </p:nvSpPr>
        <p:spPr/>
        <p:txBody>
          <a:bodyPr/>
          <a:lstStyle/>
          <a:p>
            <a:pPr rtl="0"/>
            <a:fld id="{3A98EE3D-8CD1-4C3F-BD1C-C98C9596463C}" type="slidenum">
              <a:rPr lang="en-US" smtClean="0"/>
              <a:t>5</a:t>
            </a:fld>
            <a:endParaRPr lang="en-US" dirty="0"/>
          </a:p>
        </p:txBody>
      </p:sp>
    </p:spTree>
    <p:extLst>
      <p:ext uri="{BB962C8B-B14F-4D97-AF65-F5344CB8AC3E}">
        <p14:creationId xmlns:p14="http://schemas.microsoft.com/office/powerpoint/2010/main" val="3996013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C4D8DE-1034-4059-B907-B2FCA56F6799}"/>
              </a:ext>
            </a:extLst>
          </p:cNvPr>
          <p:cNvSpPr>
            <a:spLocks noGrp="1"/>
          </p:cNvSpPr>
          <p:nvPr>
            <p:ph type="title"/>
          </p:nvPr>
        </p:nvSpPr>
        <p:spPr>
          <a:xfrm>
            <a:off x="1097280" y="758952"/>
            <a:ext cx="10058400" cy="3566160"/>
          </a:xfrm>
        </p:spPr>
        <p:txBody>
          <a:bodyPr anchor="b">
            <a:normAutofit/>
          </a:bodyPr>
          <a:lstStyle/>
          <a:p>
            <a:r>
              <a:rPr lang="de-DE" dirty="0" err="1"/>
              <a:t>PoC‘s</a:t>
            </a:r>
            <a:endParaRPr lang="de-DE" dirty="0"/>
          </a:p>
        </p:txBody>
      </p:sp>
      <p:sp>
        <p:nvSpPr>
          <p:cNvPr id="3" name="Foliennummernplatzhalter 2">
            <a:extLst>
              <a:ext uri="{FF2B5EF4-FFF2-40B4-BE49-F238E27FC236}">
                <a16:creationId xmlns:a16="http://schemas.microsoft.com/office/drawing/2014/main" id="{585CF4AE-527C-4AA2-906C-B9F7B3281748}"/>
              </a:ext>
            </a:extLst>
          </p:cNvPr>
          <p:cNvSpPr>
            <a:spLocks noGrp="1"/>
          </p:cNvSpPr>
          <p:nvPr>
            <p:ph type="sldNum" sz="quarter" idx="12"/>
          </p:nvPr>
        </p:nvSpPr>
        <p:spPr>
          <a:xfrm>
            <a:off x="10993582" y="6446838"/>
            <a:ext cx="780010" cy="365125"/>
          </a:xfrm>
        </p:spPr>
        <p:txBody>
          <a:bodyPr anchor="ctr">
            <a:normAutofit/>
          </a:bodyPr>
          <a:lstStyle/>
          <a:p>
            <a:pPr rtl="0">
              <a:spcAft>
                <a:spcPts val="600"/>
              </a:spcAft>
            </a:pPr>
            <a:fld id="{3A98EE3D-8CD1-4C3F-BD1C-C98C9596463C}" type="slidenum">
              <a:rPr lang="en-US" smtClean="0"/>
              <a:pPr rtl="0">
                <a:spcAft>
                  <a:spcPts val="600"/>
                </a:spcAft>
              </a:pPr>
              <a:t>6</a:t>
            </a:fld>
            <a:endParaRPr lang="en-US"/>
          </a:p>
        </p:txBody>
      </p:sp>
    </p:spTree>
    <p:extLst>
      <p:ext uri="{BB962C8B-B14F-4D97-AF65-F5344CB8AC3E}">
        <p14:creationId xmlns:p14="http://schemas.microsoft.com/office/powerpoint/2010/main" val="11546538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24CBE90-DEEA-4D66-BDD1-1F53980F4F59}"/>
              </a:ext>
            </a:extLst>
          </p:cNvPr>
          <p:cNvSpPr>
            <a:spLocks noGrp="1"/>
          </p:cNvSpPr>
          <p:nvPr>
            <p:ph type="title"/>
          </p:nvPr>
        </p:nvSpPr>
        <p:spPr/>
        <p:txBody>
          <a:bodyPr/>
          <a:lstStyle/>
          <a:p>
            <a:endParaRPr lang="de-DE"/>
          </a:p>
        </p:txBody>
      </p:sp>
      <p:sp>
        <p:nvSpPr>
          <p:cNvPr id="3" name="Foliennummernplatzhalter 2">
            <a:extLst>
              <a:ext uri="{FF2B5EF4-FFF2-40B4-BE49-F238E27FC236}">
                <a16:creationId xmlns:a16="http://schemas.microsoft.com/office/drawing/2014/main" id="{E124D7A9-6C2B-482D-A922-FC8BACC8B6CC}"/>
              </a:ext>
            </a:extLst>
          </p:cNvPr>
          <p:cNvSpPr>
            <a:spLocks noGrp="1"/>
          </p:cNvSpPr>
          <p:nvPr>
            <p:ph type="sldNum" sz="quarter" idx="12"/>
          </p:nvPr>
        </p:nvSpPr>
        <p:spPr/>
        <p:txBody>
          <a:bodyPr/>
          <a:lstStyle/>
          <a:p>
            <a:pPr rtl="0"/>
            <a:fld id="{3A98EE3D-8CD1-4C3F-BD1C-C98C9596463C}" type="slidenum">
              <a:rPr lang="en-US" smtClean="0"/>
              <a:t>7</a:t>
            </a:fld>
            <a:endParaRPr lang="en-US" dirty="0"/>
          </a:p>
        </p:txBody>
      </p:sp>
    </p:spTree>
    <p:extLst>
      <p:ext uri="{BB962C8B-B14F-4D97-AF65-F5344CB8AC3E}">
        <p14:creationId xmlns:p14="http://schemas.microsoft.com/office/powerpoint/2010/main" val="2685020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6359DD-4B52-4F0A-9866-3DCBBE533075}"/>
              </a:ext>
            </a:extLst>
          </p:cNvPr>
          <p:cNvSpPr>
            <a:spLocks noGrp="1"/>
          </p:cNvSpPr>
          <p:nvPr>
            <p:ph type="title"/>
          </p:nvPr>
        </p:nvSpPr>
        <p:spPr/>
        <p:txBody>
          <a:bodyPr/>
          <a:lstStyle/>
          <a:p>
            <a:r>
              <a:rPr lang="de-DE" dirty="0"/>
              <a:t>Prototyp</a:t>
            </a:r>
          </a:p>
        </p:txBody>
      </p:sp>
      <p:sp>
        <p:nvSpPr>
          <p:cNvPr id="3" name="Textplatzhalter 2">
            <a:extLst>
              <a:ext uri="{FF2B5EF4-FFF2-40B4-BE49-F238E27FC236}">
                <a16:creationId xmlns:a16="http://schemas.microsoft.com/office/drawing/2014/main" id="{020E7A6C-5273-4AF6-A6C9-99B7EF7074CF}"/>
              </a:ext>
            </a:extLst>
          </p:cNvPr>
          <p:cNvSpPr>
            <a:spLocks noGrp="1"/>
          </p:cNvSpPr>
          <p:nvPr>
            <p:ph type="body" idx="1"/>
          </p:nvPr>
        </p:nvSpPr>
        <p:spPr/>
        <p:txBody>
          <a:bodyPr/>
          <a:lstStyle/>
          <a:p>
            <a:endParaRPr lang="de-DE"/>
          </a:p>
        </p:txBody>
      </p:sp>
      <p:sp>
        <p:nvSpPr>
          <p:cNvPr id="4" name="Foliennummernplatzhalter 3">
            <a:extLst>
              <a:ext uri="{FF2B5EF4-FFF2-40B4-BE49-F238E27FC236}">
                <a16:creationId xmlns:a16="http://schemas.microsoft.com/office/drawing/2014/main" id="{AC9E70D6-4156-47E7-B66D-263C13269DBE}"/>
              </a:ext>
            </a:extLst>
          </p:cNvPr>
          <p:cNvSpPr>
            <a:spLocks noGrp="1"/>
          </p:cNvSpPr>
          <p:nvPr>
            <p:ph type="sldNum" sz="quarter" idx="12"/>
          </p:nvPr>
        </p:nvSpPr>
        <p:spPr/>
        <p:txBody>
          <a:bodyPr/>
          <a:lstStyle/>
          <a:p>
            <a:pPr rtl="0"/>
            <a:fld id="{3A98EE3D-8CD1-4C3F-BD1C-C98C9596463C}" type="slidenum">
              <a:rPr lang="en-US" smtClean="0"/>
              <a:t>8</a:t>
            </a:fld>
            <a:endParaRPr lang="en-US" dirty="0"/>
          </a:p>
        </p:txBody>
      </p:sp>
    </p:spTree>
    <p:extLst>
      <p:ext uri="{BB962C8B-B14F-4D97-AF65-F5344CB8AC3E}">
        <p14:creationId xmlns:p14="http://schemas.microsoft.com/office/powerpoint/2010/main" val="1087530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41800E-0FA9-4528-9CA6-7E342FA45033}"/>
              </a:ext>
            </a:extLst>
          </p:cNvPr>
          <p:cNvSpPr>
            <a:spLocks noGrp="1"/>
          </p:cNvSpPr>
          <p:nvPr>
            <p:ph type="title"/>
          </p:nvPr>
        </p:nvSpPr>
        <p:spPr/>
        <p:txBody>
          <a:bodyPr/>
          <a:lstStyle/>
          <a:p>
            <a:endParaRPr lang="de-DE"/>
          </a:p>
        </p:txBody>
      </p:sp>
      <p:sp>
        <p:nvSpPr>
          <p:cNvPr id="3" name="Foliennummernplatzhalter 2">
            <a:extLst>
              <a:ext uri="{FF2B5EF4-FFF2-40B4-BE49-F238E27FC236}">
                <a16:creationId xmlns:a16="http://schemas.microsoft.com/office/drawing/2014/main" id="{9C82DB31-9E66-4817-A2AE-BFE473EFBDCE}"/>
              </a:ext>
            </a:extLst>
          </p:cNvPr>
          <p:cNvSpPr>
            <a:spLocks noGrp="1"/>
          </p:cNvSpPr>
          <p:nvPr>
            <p:ph type="sldNum" sz="quarter" idx="12"/>
          </p:nvPr>
        </p:nvSpPr>
        <p:spPr/>
        <p:txBody>
          <a:bodyPr/>
          <a:lstStyle/>
          <a:p>
            <a:pPr rtl="0"/>
            <a:fld id="{3A98EE3D-8CD1-4C3F-BD1C-C98C9596463C}" type="slidenum">
              <a:rPr lang="en-US" smtClean="0"/>
              <a:t>9</a:t>
            </a:fld>
            <a:endParaRPr lang="en-US" dirty="0"/>
          </a:p>
        </p:txBody>
      </p:sp>
    </p:spTree>
    <p:extLst>
      <p:ext uri="{BB962C8B-B14F-4D97-AF65-F5344CB8AC3E}">
        <p14:creationId xmlns:p14="http://schemas.microsoft.com/office/powerpoint/2010/main" val="977236955"/>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785_TF56160789" id="{751E87C0-0771-424F-B154-871FD1501C05}" vid="{2E5C96EF-B3D9-45F0-A93F-C32C56A6DA2C}"/>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549</Words>
  <Application>Microsoft Office PowerPoint</Application>
  <PresentationFormat>Breitbild</PresentationFormat>
  <Paragraphs>83</Paragraphs>
  <Slides>12</Slides>
  <Notes>6</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12</vt:i4>
      </vt:variant>
    </vt:vector>
  </HeadingPairs>
  <TitlesOfParts>
    <vt:vector size="19" baseType="lpstr">
      <vt:lpstr>-apple-system</vt:lpstr>
      <vt:lpstr>Arial</vt:lpstr>
      <vt:lpstr>Arial</vt:lpstr>
      <vt:lpstr>Bookman Old Style</vt:lpstr>
      <vt:lpstr>Calibri</vt:lpstr>
      <vt:lpstr>Franklin Gothic Book</vt:lpstr>
      <vt:lpstr>1_RetrospectVTI</vt:lpstr>
      <vt:lpstr>Life‘s Good</vt:lpstr>
      <vt:lpstr>,, Wussten Sie schon, dass Wasser die Kraft und die elektrische Energie für alle Gehirnfunktionen, insbesondere für das Denken liefert. Insbesondere in Stresssituationen hilft es uns, den Überblick zu bewahren und auch weiterhin in unserem Vorderhirn zu denken, das allein den Überblick hat. Wasser steigert die Arbeits- und Leistungsfähigkeit, indem es die Aufmerksamkeitsspanne verlängert.“</vt:lpstr>
      <vt:lpstr>Inhalt</vt:lpstr>
      <vt:lpstr>Anwendungslogik</vt:lpstr>
      <vt:lpstr>Use-Case</vt:lpstr>
      <vt:lpstr>PoC‘s</vt:lpstr>
      <vt:lpstr>PowerPoint-Präsentation</vt:lpstr>
      <vt:lpstr>Prototyp</vt:lpstr>
      <vt:lpstr>PowerPoint-Präsentation</vt:lpstr>
      <vt:lpstr>Projektplan</vt:lpstr>
      <vt:lpstr>Quellen</vt:lpstr>
      <vt:lpstr>Danke für Ihre Aufmerksamkeit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Life‘s Good</dc:title>
  <dc:creator>Kimberly Maria Plackenhohn (kplacken)</dc:creator>
  <cp:lastModifiedBy>Eda Serttas</cp:lastModifiedBy>
  <cp:revision>22</cp:revision>
  <dcterms:created xsi:type="dcterms:W3CDTF">2020-12-13T16:22:20Z</dcterms:created>
  <dcterms:modified xsi:type="dcterms:W3CDTF">2021-01-07T11:27:30Z</dcterms:modified>
</cp:coreProperties>
</file>

<file path=docProps/thumbnail.jpeg>
</file>